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57" r:id="rId3"/>
    <p:sldId id="259" r:id="rId4"/>
    <p:sldId id="264" r:id="rId5"/>
    <p:sldId id="265" r:id="rId6"/>
    <p:sldId id="258" r:id="rId7"/>
    <p:sldId id="266" r:id="rId8"/>
    <p:sldId id="261" r:id="rId9"/>
    <p:sldId id="267" r:id="rId10"/>
    <p:sldId id="260" r:id="rId11"/>
    <p:sldId id="268" r:id="rId12"/>
    <p:sldId id="262" r:id="rId13"/>
    <p:sldId id="263"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DFF"/>
    <a:srgbClr val="001643"/>
    <a:srgbClr val="0118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13"/>
  </p:normalViewPr>
  <p:slideViewPr>
    <p:cSldViewPr snapToGrid="0">
      <p:cViewPr varScale="1">
        <p:scale>
          <a:sx n="108" d="100"/>
          <a:sy n="108" d="100"/>
        </p:scale>
        <p:origin x="736" y="19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AF565F-57BA-9842-978C-1A23DD01E296}" type="datetimeFigureOut">
              <a:rPr lang="en-US" smtClean="0"/>
              <a:t>9/2/23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58BF11-234B-BF4B-BEF8-5A8534A18870}" type="slidenum">
              <a:rPr lang="en-US" smtClean="0"/>
              <a:t>‹#›</a:t>
            </a:fld>
            <a:endParaRPr lang="en-US"/>
          </a:p>
        </p:txBody>
      </p:sp>
    </p:spTree>
    <p:extLst>
      <p:ext uri="{BB962C8B-B14F-4D97-AF65-F5344CB8AC3E}">
        <p14:creationId xmlns:p14="http://schemas.microsoft.com/office/powerpoint/2010/main" val="3342934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658BF11-234B-BF4B-BEF8-5A8534A18870}" type="slidenum">
              <a:rPr lang="en-US" smtClean="0"/>
              <a:t>1</a:t>
            </a:fld>
            <a:endParaRPr lang="en-US"/>
          </a:p>
        </p:txBody>
      </p:sp>
    </p:spTree>
    <p:extLst>
      <p:ext uri="{BB962C8B-B14F-4D97-AF65-F5344CB8AC3E}">
        <p14:creationId xmlns:p14="http://schemas.microsoft.com/office/powerpoint/2010/main" val="2293802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658BF11-234B-BF4B-BEF8-5A8534A18870}" type="slidenum">
              <a:rPr lang="en-US" smtClean="0"/>
              <a:t>7</a:t>
            </a:fld>
            <a:endParaRPr lang="en-US"/>
          </a:p>
        </p:txBody>
      </p:sp>
    </p:spTree>
    <p:extLst>
      <p:ext uri="{BB962C8B-B14F-4D97-AF65-F5344CB8AC3E}">
        <p14:creationId xmlns:p14="http://schemas.microsoft.com/office/powerpoint/2010/main" val="2768484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658BF11-234B-BF4B-BEF8-5A8534A18870}" type="slidenum">
              <a:rPr lang="en-US" smtClean="0"/>
              <a:t>8</a:t>
            </a:fld>
            <a:endParaRPr lang="en-US"/>
          </a:p>
        </p:txBody>
      </p:sp>
    </p:spTree>
    <p:extLst>
      <p:ext uri="{BB962C8B-B14F-4D97-AF65-F5344CB8AC3E}">
        <p14:creationId xmlns:p14="http://schemas.microsoft.com/office/powerpoint/2010/main" val="1008404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658BF11-234B-BF4B-BEF8-5A8534A18870}" type="slidenum">
              <a:rPr lang="en-US" smtClean="0"/>
              <a:t>10</a:t>
            </a:fld>
            <a:endParaRPr lang="en-US"/>
          </a:p>
        </p:txBody>
      </p:sp>
    </p:spTree>
    <p:extLst>
      <p:ext uri="{BB962C8B-B14F-4D97-AF65-F5344CB8AC3E}">
        <p14:creationId xmlns:p14="http://schemas.microsoft.com/office/powerpoint/2010/main" val="2628498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658BF11-234B-BF4B-BEF8-5A8534A18870}" type="slidenum">
              <a:rPr lang="en-US" smtClean="0"/>
              <a:t>11</a:t>
            </a:fld>
            <a:endParaRPr lang="en-US"/>
          </a:p>
        </p:txBody>
      </p:sp>
    </p:spTree>
    <p:extLst>
      <p:ext uri="{BB962C8B-B14F-4D97-AF65-F5344CB8AC3E}">
        <p14:creationId xmlns:p14="http://schemas.microsoft.com/office/powerpoint/2010/main" val="53937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658BF11-234B-BF4B-BEF8-5A8534A18870}" type="slidenum">
              <a:rPr lang="en-US" smtClean="0"/>
              <a:t>13</a:t>
            </a:fld>
            <a:endParaRPr lang="en-US"/>
          </a:p>
        </p:txBody>
      </p:sp>
    </p:spTree>
    <p:extLst>
      <p:ext uri="{BB962C8B-B14F-4D97-AF65-F5344CB8AC3E}">
        <p14:creationId xmlns:p14="http://schemas.microsoft.com/office/powerpoint/2010/main" val="3627979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658BF11-234B-BF4B-BEF8-5A8534A18870}" type="slidenum">
              <a:rPr lang="en-US" smtClean="0"/>
              <a:t>14</a:t>
            </a:fld>
            <a:endParaRPr lang="en-US"/>
          </a:p>
        </p:txBody>
      </p:sp>
    </p:spTree>
    <p:extLst>
      <p:ext uri="{BB962C8B-B14F-4D97-AF65-F5344CB8AC3E}">
        <p14:creationId xmlns:p14="http://schemas.microsoft.com/office/powerpoint/2010/main" val="2976477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000C-4B94-9B40-4F25-28D32789B4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EC7250-8BDC-3ED4-4F5D-150D84B3D4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4FC8A2-AD36-6787-A898-44729748A68B}"/>
              </a:ext>
            </a:extLst>
          </p:cNvPr>
          <p:cNvSpPr>
            <a:spLocks noGrp="1"/>
          </p:cNvSpPr>
          <p:nvPr>
            <p:ph type="dt" sz="half" idx="10"/>
          </p:nvPr>
        </p:nvSpPr>
        <p:spPr/>
        <p:txBody>
          <a:bodyPr/>
          <a:lstStyle/>
          <a:p>
            <a:fld id="{7ED9A393-D031-E24B-8B8C-437E33D7B589}" type="datetimeFigureOut">
              <a:rPr lang="en-US" smtClean="0"/>
              <a:t>9/2/23</a:t>
            </a:fld>
            <a:endParaRPr lang="en-US"/>
          </a:p>
        </p:txBody>
      </p:sp>
      <p:sp>
        <p:nvSpPr>
          <p:cNvPr id="5" name="Footer Placeholder 4">
            <a:extLst>
              <a:ext uri="{FF2B5EF4-FFF2-40B4-BE49-F238E27FC236}">
                <a16:creationId xmlns:a16="http://schemas.microsoft.com/office/drawing/2014/main" id="{CFAAB548-E837-A5AF-8025-8443353991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1FB5D4-0C73-F6DD-2B84-F136AF5F8500}"/>
              </a:ext>
            </a:extLst>
          </p:cNvPr>
          <p:cNvSpPr>
            <a:spLocks noGrp="1"/>
          </p:cNvSpPr>
          <p:nvPr>
            <p:ph type="sldNum" sz="quarter" idx="12"/>
          </p:nvPr>
        </p:nvSpPr>
        <p:spPr/>
        <p:txBody>
          <a:bodyPr/>
          <a:lstStyle/>
          <a:p>
            <a:fld id="{C6C5F6EF-7067-3648-94B9-D9086A194210}" type="slidenum">
              <a:rPr lang="en-US" smtClean="0"/>
              <a:t>‹#›</a:t>
            </a:fld>
            <a:endParaRPr lang="en-US"/>
          </a:p>
        </p:txBody>
      </p:sp>
    </p:spTree>
    <p:extLst>
      <p:ext uri="{BB962C8B-B14F-4D97-AF65-F5344CB8AC3E}">
        <p14:creationId xmlns:p14="http://schemas.microsoft.com/office/powerpoint/2010/main" val="2914672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2D4B3-DEDB-2F5D-4CA4-7474710F1BB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46EDDD4-49FD-67FD-9616-1D397A9911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D0F8CF-25D8-F877-89DE-34EF929A76CE}"/>
              </a:ext>
            </a:extLst>
          </p:cNvPr>
          <p:cNvSpPr>
            <a:spLocks noGrp="1"/>
          </p:cNvSpPr>
          <p:nvPr>
            <p:ph type="dt" sz="half" idx="10"/>
          </p:nvPr>
        </p:nvSpPr>
        <p:spPr/>
        <p:txBody>
          <a:bodyPr/>
          <a:lstStyle/>
          <a:p>
            <a:fld id="{7ED9A393-D031-E24B-8B8C-437E33D7B589}" type="datetimeFigureOut">
              <a:rPr lang="en-US" smtClean="0"/>
              <a:t>9/2/23</a:t>
            </a:fld>
            <a:endParaRPr lang="en-US"/>
          </a:p>
        </p:txBody>
      </p:sp>
      <p:sp>
        <p:nvSpPr>
          <p:cNvPr id="5" name="Footer Placeholder 4">
            <a:extLst>
              <a:ext uri="{FF2B5EF4-FFF2-40B4-BE49-F238E27FC236}">
                <a16:creationId xmlns:a16="http://schemas.microsoft.com/office/drawing/2014/main" id="{1899DF10-1D91-54DA-EAA4-C3477109EE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093269-68C3-AD15-7C19-7E6D8697D316}"/>
              </a:ext>
            </a:extLst>
          </p:cNvPr>
          <p:cNvSpPr>
            <a:spLocks noGrp="1"/>
          </p:cNvSpPr>
          <p:nvPr>
            <p:ph type="sldNum" sz="quarter" idx="12"/>
          </p:nvPr>
        </p:nvSpPr>
        <p:spPr/>
        <p:txBody>
          <a:bodyPr/>
          <a:lstStyle/>
          <a:p>
            <a:fld id="{C6C5F6EF-7067-3648-94B9-D9086A194210}" type="slidenum">
              <a:rPr lang="en-US" smtClean="0"/>
              <a:t>‹#›</a:t>
            </a:fld>
            <a:endParaRPr lang="en-US"/>
          </a:p>
        </p:txBody>
      </p:sp>
    </p:spTree>
    <p:extLst>
      <p:ext uri="{BB962C8B-B14F-4D97-AF65-F5344CB8AC3E}">
        <p14:creationId xmlns:p14="http://schemas.microsoft.com/office/powerpoint/2010/main" val="3816275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72E77A-7B33-C592-F20F-3074A52CF8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984D504-6160-9268-51B3-DC5BC5987FA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52544A-D45F-3C23-733C-52554A00359D}"/>
              </a:ext>
            </a:extLst>
          </p:cNvPr>
          <p:cNvSpPr>
            <a:spLocks noGrp="1"/>
          </p:cNvSpPr>
          <p:nvPr>
            <p:ph type="dt" sz="half" idx="10"/>
          </p:nvPr>
        </p:nvSpPr>
        <p:spPr/>
        <p:txBody>
          <a:bodyPr/>
          <a:lstStyle/>
          <a:p>
            <a:fld id="{7ED9A393-D031-E24B-8B8C-437E33D7B589}" type="datetimeFigureOut">
              <a:rPr lang="en-US" smtClean="0"/>
              <a:t>9/2/23</a:t>
            </a:fld>
            <a:endParaRPr lang="en-US"/>
          </a:p>
        </p:txBody>
      </p:sp>
      <p:sp>
        <p:nvSpPr>
          <p:cNvPr id="5" name="Footer Placeholder 4">
            <a:extLst>
              <a:ext uri="{FF2B5EF4-FFF2-40B4-BE49-F238E27FC236}">
                <a16:creationId xmlns:a16="http://schemas.microsoft.com/office/drawing/2014/main" id="{3751E81F-6736-BA33-CEDB-03F2638C95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8DE3FA-ADA1-7C74-93DE-53EF12961298}"/>
              </a:ext>
            </a:extLst>
          </p:cNvPr>
          <p:cNvSpPr>
            <a:spLocks noGrp="1"/>
          </p:cNvSpPr>
          <p:nvPr>
            <p:ph type="sldNum" sz="quarter" idx="12"/>
          </p:nvPr>
        </p:nvSpPr>
        <p:spPr/>
        <p:txBody>
          <a:bodyPr/>
          <a:lstStyle/>
          <a:p>
            <a:fld id="{C6C5F6EF-7067-3648-94B9-D9086A194210}" type="slidenum">
              <a:rPr lang="en-US" smtClean="0"/>
              <a:t>‹#›</a:t>
            </a:fld>
            <a:endParaRPr lang="en-US"/>
          </a:p>
        </p:txBody>
      </p:sp>
    </p:spTree>
    <p:extLst>
      <p:ext uri="{BB962C8B-B14F-4D97-AF65-F5344CB8AC3E}">
        <p14:creationId xmlns:p14="http://schemas.microsoft.com/office/powerpoint/2010/main" val="1611582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C9ED0-8D35-AEB5-83EC-1C22CF87FB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4D0AF2-0BAE-C1F1-5AA3-F83B8186D39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790AF-F70A-061A-758D-3C8D60DBF38B}"/>
              </a:ext>
            </a:extLst>
          </p:cNvPr>
          <p:cNvSpPr>
            <a:spLocks noGrp="1"/>
          </p:cNvSpPr>
          <p:nvPr>
            <p:ph type="dt" sz="half" idx="10"/>
          </p:nvPr>
        </p:nvSpPr>
        <p:spPr/>
        <p:txBody>
          <a:bodyPr/>
          <a:lstStyle/>
          <a:p>
            <a:fld id="{7ED9A393-D031-E24B-8B8C-437E33D7B589}" type="datetimeFigureOut">
              <a:rPr lang="en-US" smtClean="0"/>
              <a:t>9/2/23</a:t>
            </a:fld>
            <a:endParaRPr lang="en-US"/>
          </a:p>
        </p:txBody>
      </p:sp>
      <p:sp>
        <p:nvSpPr>
          <p:cNvPr id="5" name="Footer Placeholder 4">
            <a:extLst>
              <a:ext uri="{FF2B5EF4-FFF2-40B4-BE49-F238E27FC236}">
                <a16:creationId xmlns:a16="http://schemas.microsoft.com/office/drawing/2014/main" id="{78DC7057-DD49-2E45-8D5F-97FD868A57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D622BF-E66A-63AB-F323-5BD8177C34EB}"/>
              </a:ext>
            </a:extLst>
          </p:cNvPr>
          <p:cNvSpPr>
            <a:spLocks noGrp="1"/>
          </p:cNvSpPr>
          <p:nvPr>
            <p:ph type="sldNum" sz="quarter" idx="12"/>
          </p:nvPr>
        </p:nvSpPr>
        <p:spPr/>
        <p:txBody>
          <a:bodyPr/>
          <a:lstStyle/>
          <a:p>
            <a:fld id="{C6C5F6EF-7067-3648-94B9-D9086A194210}" type="slidenum">
              <a:rPr lang="en-US" smtClean="0"/>
              <a:t>‹#›</a:t>
            </a:fld>
            <a:endParaRPr lang="en-US"/>
          </a:p>
        </p:txBody>
      </p:sp>
    </p:spTree>
    <p:extLst>
      <p:ext uri="{BB962C8B-B14F-4D97-AF65-F5344CB8AC3E}">
        <p14:creationId xmlns:p14="http://schemas.microsoft.com/office/powerpoint/2010/main" val="110674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C2839-4CA3-2201-2C40-6A2BB664AE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4AE5FFB-2F6C-5276-29B5-E64C0A6711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12E2B5-C79E-AB32-6791-E9261A3C5386}"/>
              </a:ext>
            </a:extLst>
          </p:cNvPr>
          <p:cNvSpPr>
            <a:spLocks noGrp="1"/>
          </p:cNvSpPr>
          <p:nvPr>
            <p:ph type="dt" sz="half" idx="10"/>
          </p:nvPr>
        </p:nvSpPr>
        <p:spPr/>
        <p:txBody>
          <a:bodyPr/>
          <a:lstStyle/>
          <a:p>
            <a:fld id="{7ED9A393-D031-E24B-8B8C-437E33D7B589}" type="datetimeFigureOut">
              <a:rPr lang="en-US" smtClean="0"/>
              <a:t>9/2/23</a:t>
            </a:fld>
            <a:endParaRPr lang="en-US"/>
          </a:p>
        </p:txBody>
      </p:sp>
      <p:sp>
        <p:nvSpPr>
          <p:cNvPr id="5" name="Footer Placeholder 4">
            <a:extLst>
              <a:ext uri="{FF2B5EF4-FFF2-40B4-BE49-F238E27FC236}">
                <a16:creationId xmlns:a16="http://schemas.microsoft.com/office/drawing/2014/main" id="{A4AF78F5-1974-4BF2-AA11-F2956749C3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6A211E-2EA4-1743-F477-BA3978616E82}"/>
              </a:ext>
            </a:extLst>
          </p:cNvPr>
          <p:cNvSpPr>
            <a:spLocks noGrp="1"/>
          </p:cNvSpPr>
          <p:nvPr>
            <p:ph type="sldNum" sz="quarter" idx="12"/>
          </p:nvPr>
        </p:nvSpPr>
        <p:spPr/>
        <p:txBody>
          <a:bodyPr/>
          <a:lstStyle/>
          <a:p>
            <a:fld id="{C6C5F6EF-7067-3648-94B9-D9086A194210}" type="slidenum">
              <a:rPr lang="en-US" smtClean="0"/>
              <a:t>‹#›</a:t>
            </a:fld>
            <a:endParaRPr lang="en-US"/>
          </a:p>
        </p:txBody>
      </p:sp>
    </p:spTree>
    <p:extLst>
      <p:ext uri="{BB962C8B-B14F-4D97-AF65-F5344CB8AC3E}">
        <p14:creationId xmlns:p14="http://schemas.microsoft.com/office/powerpoint/2010/main" val="50397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35ECE-8011-88AF-DD0C-ED93675F2F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CD43BB-97FA-53C2-1A99-F164DA6573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89C802C-6FBD-0D58-7909-C157DAF0C56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61D71C-2759-9129-AB71-808CE2BD1CC3}"/>
              </a:ext>
            </a:extLst>
          </p:cNvPr>
          <p:cNvSpPr>
            <a:spLocks noGrp="1"/>
          </p:cNvSpPr>
          <p:nvPr>
            <p:ph type="dt" sz="half" idx="10"/>
          </p:nvPr>
        </p:nvSpPr>
        <p:spPr/>
        <p:txBody>
          <a:bodyPr/>
          <a:lstStyle/>
          <a:p>
            <a:fld id="{7ED9A393-D031-E24B-8B8C-437E33D7B589}" type="datetimeFigureOut">
              <a:rPr lang="en-US" smtClean="0"/>
              <a:t>9/2/23</a:t>
            </a:fld>
            <a:endParaRPr lang="en-US"/>
          </a:p>
        </p:txBody>
      </p:sp>
      <p:sp>
        <p:nvSpPr>
          <p:cNvPr id="6" name="Footer Placeholder 5">
            <a:extLst>
              <a:ext uri="{FF2B5EF4-FFF2-40B4-BE49-F238E27FC236}">
                <a16:creationId xmlns:a16="http://schemas.microsoft.com/office/drawing/2014/main" id="{580B634C-F594-5D5F-8351-E9A57C5EFC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BE9C45-A6C4-BDEF-9ADC-3A1C59E7CE6B}"/>
              </a:ext>
            </a:extLst>
          </p:cNvPr>
          <p:cNvSpPr>
            <a:spLocks noGrp="1"/>
          </p:cNvSpPr>
          <p:nvPr>
            <p:ph type="sldNum" sz="quarter" idx="12"/>
          </p:nvPr>
        </p:nvSpPr>
        <p:spPr/>
        <p:txBody>
          <a:bodyPr/>
          <a:lstStyle/>
          <a:p>
            <a:fld id="{C6C5F6EF-7067-3648-94B9-D9086A194210}" type="slidenum">
              <a:rPr lang="en-US" smtClean="0"/>
              <a:t>‹#›</a:t>
            </a:fld>
            <a:endParaRPr lang="en-US"/>
          </a:p>
        </p:txBody>
      </p:sp>
    </p:spTree>
    <p:extLst>
      <p:ext uri="{BB962C8B-B14F-4D97-AF65-F5344CB8AC3E}">
        <p14:creationId xmlns:p14="http://schemas.microsoft.com/office/powerpoint/2010/main" val="2891055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CA9EF-A198-AE1F-769C-D766B42EC0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C447532-90BC-65C8-6B8C-10DFE9FF83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CAA9D25-FDCF-C422-B6C8-A095E5E6A04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3CA87A9-8056-2DC9-8525-C820918D8B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CBCEF9-498D-FE2D-F7A1-D15C21668D3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5941014-2CFA-704F-84E4-1BAD5B21B06C}"/>
              </a:ext>
            </a:extLst>
          </p:cNvPr>
          <p:cNvSpPr>
            <a:spLocks noGrp="1"/>
          </p:cNvSpPr>
          <p:nvPr>
            <p:ph type="dt" sz="half" idx="10"/>
          </p:nvPr>
        </p:nvSpPr>
        <p:spPr/>
        <p:txBody>
          <a:bodyPr/>
          <a:lstStyle/>
          <a:p>
            <a:fld id="{7ED9A393-D031-E24B-8B8C-437E33D7B589}" type="datetimeFigureOut">
              <a:rPr lang="en-US" smtClean="0"/>
              <a:t>9/2/23</a:t>
            </a:fld>
            <a:endParaRPr lang="en-US"/>
          </a:p>
        </p:txBody>
      </p:sp>
      <p:sp>
        <p:nvSpPr>
          <p:cNvPr id="8" name="Footer Placeholder 7">
            <a:extLst>
              <a:ext uri="{FF2B5EF4-FFF2-40B4-BE49-F238E27FC236}">
                <a16:creationId xmlns:a16="http://schemas.microsoft.com/office/drawing/2014/main" id="{E3E088DC-302A-239C-80C0-C30B196A0E4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7BAD5D-BEFF-7B8B-E039-6D7E3E12DF90}"/>
              </a:ext>
            </a:extLst>
          </p:cNvPr>
          <p:cNvSpPr>
            <a:spLocks noGrp="1"/>
          </p:cNvSpPr>
          <p:nvPr>
            <p:ph type="sldNum" sz="quarter" idx="12"/>
          </p:nvPr>
        </p:nvSpPr>
        <p:spPr/>
        <p:txBody>
          <a:bodyPr/>
          <a:lstStyle/>
          <a:p>
            <a:fld id="{C6C5F6EF-7067-3648-94B9-D9086A194210}" type="slidenum">
              <a:rPr lang="en-US" smtClean="0"/>
              <a:t>‹#›</a:t>
            </a:fld>
            <a:endParaRPr lang="en-US"/>
          </a:p>
        </p:txBody>
      </p:sp>
    </p:spTree>
    <p:extLst>
      <p:ext uri="{BB962C8B-B14F-4D97-AF65-F5344CB8AC3E}">
        <p14:creationId xmlns:p14="http://schemas.microsoft.com/office/powerpoint/2010/main" val="1713804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5D5C9-8699-4C24-10DD-2B321FDD352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B368E17-6B27-99F1-AD1A-1903E6326A43}"/>
              </a:ext>
            </a:extLst>
          </p:cNvPr>
          <p:cNvSpPr>
            <a:spLocks noGrp="1"/>
          </p:cNvSpPr>
          <p:nvPr>
            <p:ph type="dt" sz="half" idx="10"/>
          </p:nvPr>
        </p:nvSpPr>
        <p:spPr/>
        <p:txBody>
          <a:bodyPr/>
          <a:lstStyle/>
          <a:p>
            <a:fld id="{7ED9A393-D031-E24B-8B8C-437E33D7B589}" type="datetimeFigureOut">
              <a:rPr lang="en-US" smtClean="0"/>
              <a:t>9/2/23</a:t>
            </a:fld>
            <a:endParaRPr lang="en-US"/>
          </a:p>
        </p:txBody>
      </p:sp>
      <p:sp>
        <p:nvSpPr>
          <p:cNvPr id="4" name="Footer Placeholder 3">
            <a:extLst>
              <a:ext uri="{FF2B5EF4-FFF2-40B4-BE49-F238E27FC236}">
                <a16:creationId xmlns:a16="http://schemas.microsoft.com/office/drawing/2014/main" id="{CFF8791C-C9FA-AB59-8C35-CA11B775039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DC5A721-9028-8765-4B70-D7EB8343AA47}"/>
              </a:ext>
            </a:extLst>
          </p:cNvPr>
          <p:cNvSpPr>
            <a:spLocks noGrp="1"/>
          </p:cNvSpPr>
          <p:nvPr>
            <p:ph type="sldNum" sz="quarter" idx="12"/>
          </p:nvPr>
        </p:nvSpPr>
        <p:spPr/>
        <p:txBody>
          <a:bodyPr/>
          <a:lstStyle/>
          <a:p>
            <a:fld id="{C6C5F6EF-7067-3648-94B9-D9086A194210}" type="slidenum">
              <a:rPr lang="en-US" smtClean="0"/>
              <a:t>‹#›</a:t>
            </a:fld>
            <a:endParaRPr lang="en-US"/>
          </a:p>
        </p:txBody>
      </p:sp>
    </p:spTree>
    <p:extLst>
      <p:ext uri="{BB962C8B-B14F-4D97-AF65-F5344CB8AC3E}">
        <p14:creationId xmlns:p14="http://schemas.microsoft.com/office/powerpoint/2010/main" val="3598449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45C00A-FFF4-5AB2-23B4-C44480CDC501}"/>
              </a:ext>
            </a:extLst>
          </p:cNvPr>
          <p:cNvSpPr>
            <a:spLocks noGrp="1"/>
          </p:cNvSpPr>
          <p:nvPr>
            <p:ph type="dt" sz="half" idx="10"/>
          </p:nvPr>
        </p:nvSpPr>
        <p:spPr/>
        <p:txBody>
          <a:bodyPr/>
          <a:lstStyle/>
          <a:p>
            <a:fld id="{7ED9A393-D031-E24B-8B8C-437E33D7B589}" type="datetimeFigureOut">
              <a:rPr lang="en-US" smtClean="0"/>
              <a:t>9/2/23</a:t>
            </a:fld>
            <a:endParaRPr lang="en-US"/>
          </a:p>
        </p:txBody>
      </p:sp>
      <p:sp>
        <p:nvSpPr>
          <p:cNvPr id="3" name="Footer Placeholder 2">
            <a:extLst>
              <a:ext uri="{FF2B5EF4-FFF2-40B4-BE49-F238E27FC236}">
                <a16:creationId xmlns:a16="http://schemas.microsoft.com/office/drawing/2014/main" id="{F171485A-F16E-3651-60D2-4A5DDB71EDA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D6AFC23-3E04-E05C-3D0E-EB84235CCC4C}"/>
              </a:ext>
            </a:extLst>
          </p:cNvPr>
          <p:cNvSpPr>
            <a:spLocks noGrp="1"/>
          </p:cNvSpPr>
          <p:nvPr>
            <p:ph type="sldNum" sz="quarter" idx="12"/>
          </p:nvPr>
        </p:nvSpPr>
        <p:spPr/>
        <p:txBody>
          <a:bodyPr/>
          <a:lstStyle/>
          <a:p>
            <a:fld id="{C6C5F6EF-7067-3648-94B9-D9086A194210}" type="slidenum">
              <a:rPr lang="en-US" smtClean="0"/>
              <a:t>‹#›</a:t>
            </a:fld>
            <a:endParaRPr lang="en-US"/>
          </a:p>
        </p:txBody>
      </p:sp>
    </p:spTree>
    <p:extLst>
      <p:ext uri="{BB962C8B-B14F-4D97-AF65-F5344CB8AC3E}">
        <p14:creationId xmlns:p14="http://schemas.microsoft.com/office/powerpoint/2010/main" val="565406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BEFF0-EC72-7916-D691-69F082DC8D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3BC6092-D8E7-186F-5C62-459A04DAE2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53E8B18-54AD-6F5D-EA61-E198267739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88E8A4-6B5B-4937-578E-85276C1A1D97}"/>
              </a:ext>
            </a:extLst>
          </p:cNvPr>
          <p:cNvSpPr>
            <a:spLocks noGrp="1"/>
          </p:cNvSpPr>
          <p:nvPr>
            <p:ph type="dt" sz="half" idx="10"/>
          </p:nvPr>
        </p:nvSpPr>
        <p:spPr/>
        <p:txBody>
          <a:bodyPr/>
          <a:lstStyle/>
          <a:p>
            <a:fld id="{7ED9A393-D031-E24B-8B8C-437E33D7B589}" type="datetimeFigureOut">
              <a:rPr lang="en-US" smtClean="0"/>
              <a:t>9/2/23</a:t>
            </a:fld>
            <a:endParaRPr lang="en-US"/>
          </a:p>
        </p:txBody>
      </p:sp>
      <p:sp>
        <p:nvSpPr>
          <p:cNvPr id="6" name="Footer Placeholder 5">
            <a:extLst>
              <a:ext uri="{FF2B5EF4-FFF2-40B4-BE49-F238E27FC236}">
                <a16:creationId xmlns:a16="http://schemas.microsoft.com/office/drawing/2014/main" id="{E0177123-78EF-3932-2E06-6F444A6644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E11BD1-C42B-2600-804C-B5D7E73B0EB2}"/>
              </a:ext>
            </a:extLst>
          </p:cNvPr>
          <p:cNvSpPr>
            <a:spLocks noGrp="1"/>
          </p:cNvSpPr>
          <p:nvPr>
            <p:ph type="sldNum" sz="quarter" idx="12"/>
          </p:nvPr>
        </p:nvSpPr>
        <p:spPr/>
        <p:txBody>
          <a:bodyPr/>
          <a:lstStyle/>
          <a:p>
            <a:fld id="{C6C5F6EF-7067-3648-94B9-D9086A194210}" type="slidenum">
              <a:rPr lang="en-US" smtClean="0"/>
              <a:t>‹#›</a:t>
            </a:fld>
            <a:endParaRPr lang="en-US"/>
          </a:p>
        </p:txBody>
      </p:sp>
    </p:spTree>
    <p:extLst>
      <p:ext uri="{BB962C8B-B14F-4D97-AF65-F5344CB8AC3E}">
        <p14:creationId xmlns:p14="http://schemas.microsoft.com/office/powerpoint/2010/main" val="4196198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BEF41-A052-D209-6498-4D1100BFCF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05D8F8D-187E-7030-91CA-99D8BB7736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CA6DD2-1F07-6FA5-5A64-638D539C37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85868D-8DB0-F29E-E658-5DC8E9DACDE6}"/>
              </a:ext>
            </a:extLst>
          </p:cNvPr>
          <p:cNvSpPr>
            <a:spLocks noGrp="1"/>
          </p:cNvSpPr>
          <p:nvPr>
            <p:ph type="dt" sz="half" idx="10"/>
          </p:nvPr>
        </p:nvSpPr>
        <p:spPr/>
        <p:txBody>
          <a:bodyPr/>
          <a:lstStyle/>
          <a:p>
            <a:fld id="{7ED9A393-D031-E24B-8B8C-437E33D7B589}" type="datetimeFigureOut">
              <a:rPr lang="en-US" smtClean="0"/>
              <a:t>9/2/23</a:t>
            </a:fld>
            <a:endParaRPr lang="en-US"/>
          </a:p>
        </p:txBody>
      </p:sp>
      <p:sp>
        <p:nvSpPr>
          <p:cNvPr id="6" name="Footer Placeholder 5">
            <a:extLst>
              <a:ext uri="{FF2B5EF4-FFF2-40B4-BE49-F238E27FC236}">
                <a16:creationId xmlns:a16="http://schemas.microsoft.com/office/drawing/2014/main" id="{59F51E41-FA33-1716-C983-15275E1799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A5F78D-9F69-514B-57D4-406CDAA535D6}"/>
              </a:ext>
            </a:extLst>
          </p:cNvPr>
          <p:cNvSpPr>
            <a:spLocks noGrp="1"/>
          </p:cNvSpPr>
          <p:nvPr>
            <p:ph type="sldNum" sz="quarter" idx="12"/>
          </p:nvPr>
        </p:nvSpPr>
        <p:spPr/>
        <p:txBody>
          <a:bodyPr/>
          <a:lstStyle/>
          <a:p>
            <a:fld id="{C6C5F6EF-7067-3648-94B9-D9086A194210}" type="slidenum">
              <a:rPr lang="en-US" smtClean="0"/>
              <a:t>‹#›</a:t>
            </a:fld>
            <a:endParaRPr lang="en-US"/>
          </a:p>
        </p:txBody>
      </p:sp>
    </p:spTree>
    <p:extLst>
      <p:ext uri="{BB962C8B-B14F-4D97-AF65-F5344CB8AC3E}">
        <p14:creationId xmlns:p14="http://schemas.microsoft.com/office/powerpoint/2010/main" val="2197005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BB80DE-236C-207C-8105-EF03760404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0950B94-347D-1A1F-5E0A-2CE1046B76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959DB9-1956-0FAA-CB36-A3D701B6DB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D9A393-D031-E24B-8B8C-437E33D7B589}" type="datetimeFigureOut">
              <a:rPr lang="en-US" smtClean="0"/>
              <a:t>9/2/23</a:t>
            </a:fld>
            <a:endParaRPr lang="en-US"/>
          </a:p>
        </p:txBody>
      </p:sp>
      <p:sp>
        <p:nvSpPr>
          <p:cNvPr id="5" name="Footer Placeholder 4">
            <a:extLst>
              <a:ext uri="{FF2B5EF4-FFF2-40B4-BE49-F238E27FC236}">
                <a16:creationId xmlns:a16="http://schemas.microsoft.com/office/drawing/2014/main" id="{B8EAF324-5DE1-DDF0-71F0-3E9507FFD1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7458DAB-04FB-F492-9B03-3B6ACFEFE6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C5F6EF-7067-3648-94B9-D9086A194210}" type="slidenum">
              <a:rPr lang="en-US" smtClean="0"/>
              <a:t>‹#›</a:t>
            </a:fld>
            <a:endParaRPr lang="en-US"/>
          </a:p>
        </p:txBody>
      </p:sp>
    </p:spTree>
    <p:extLst>
      <p:ext uri="{BB962C8B-B14F-4D97-AF65-F5344CB8AC3E}">
        <p14:creationId xmlns:p14="http://schemas.microsoft.com/office/powerpoint/2010/main" val="8683163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s://www.publicdomainpictures.net/en/view-image.php?image=67865&amp;picture=background-barn-wood"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s://www.publicdomainpictures.net/en/view-image.php?image=67865&amp;picture=background-barn-wood"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s://www.publicdomainpictures.net/en/view-image.php?image=98183&amp;picture=background"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publicdomainpictures.net/en/view-image.php?image=67865&amp;picture=background-barn-wood" TargetMode="Externa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s://www.publicdomainpictures.net/en/view-image.php?image=67865&amp;picture=background-barn-wood"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s://www.publicdomainpictures.net/en/view-image.php?image=67865&amp;picture=background-barn-wood"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publicdomainpictures.net/en/view-image.php?image=67865&amp;picture=background-barn-wood" TargetMode="Externa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publicdomainpictures.net/en/view-image.php?image=67865&amp;picture=background-barn-wood" TargetMode="Externa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publicdomainpictures.net/en/view-image.php?image=67865&amp;picture=background-barn-wood" TargetMode="Externa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publicdomainpictures.net/en/view-image.php?image=67865&amp;picture=background-barn-wood" TargetMode="Externa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publicdomainpictures.net/en/view-image.php?image=67865&amp;picture=background-barn-wood" TargetMode="Externa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www.publicdomainpictures.net/en/view-image.php?image=67865&amp;picture=background-barn-wood"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s://www.publicdomainpictures.net/en/view-image.php?image=67865&amp;picture=background-barn-wood"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publicdomainpictures.net/en/view-image.php?image=67865&amp;picture=background-barn-wood" TargetMode="External"/><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9861350-95E8-B5ED-BA40-1D12CCDFD90A}"/>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9050" y="0"/>
            <a:ext cx="12211050" cy="6908800"/>
          </a:xfrm>
          <a:prstGeom prst="rect">
            <a:avLst/>
          </a:prstGeom>
        </p:spPr>
      </p:pic>
    </p:spTree>
    <p:extLst>
      <p:ext uri="{BB962C8B-B14F-4D97-AF65-F5344CB8AC3E}">
        <p14:creationId xmlns:p14="http://schemas.microsoft.com/office/powerpoint/2010/main" val="1870183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9861350-95E8-B5ED-BA40-1D12CCDFD90A}"/>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9050" y="0"/>
            <a:ext cx="12211050" cy="6908800"/>
          </a:xfrm>
          <a:prstGeom prst="rect">
            <a:avLst/>
          </a:prstGeom>
        </p:spPr>
      </p:pic>
      <p:sp>
        <p:nvSpPr>
          <p:cNvPr id="2" name="TextBox 1">
            <a:extLst>
              <a:ext uri="{FF2B5EF4-FFF2-40B4-BE49-F238E27FC236}">
                <a16:creationId xmlns:a16="http://schemas.microsoft.com/office/drawing/2014/main" id="{3414E58B-F755-13D3-567C-C63CC22FCA4A}"/>
              </a:ext>
            </a:extLst>
          </p:cNvPr>
          <p:cNvSpPr txBox="1"/>
          <p:nvPr/>
        </p:nvSpPr>
        <p:spPr>
          <a:xfrm>
            <a:off x="665018" y="612844"/>
            <a:ext cx="10794670" cy="5632311"/>
          </a:xfrm>
          <a:prstGeom prst="rect">
            <a:avLst/>
          </a:prstGeom>
          <a:solidFill>
            <a:schemeClr val="tx1"/>
          </a:solidFill>
        </p:spPr>
        <p:txBody>
          <a:bodyPr wrap="square" rtlCol="0">
            <a:spAutoFit/>
          </a:bodyPr>
          <a:lstStyle/>
          <a:p>
            <a:r>
              <a:rPr lang="en-US" sz="4000" dirty="0">
                <a:solidFill>
                  <a:schemeClr val="bg1"/>
                </a:solidFill>
              </a:rPr>
              <a:t>  	“But whoever causes one of these little ones 	who believe in Me to sin, it would be better for 	him if a millstone were hung around his neck, 	and he were drowned in the depth of the sea. 	Woe to the world because of offenses! For 	offenses must come, but woe to that man by 	whom the offense comes!”</a:t>
            </a:r>
          </a:p>
          <a:p>
            <a:r>
              <a:rPr lang="en-US" sz="4000" dirty="0">
                <a:solidFill>
                  <a:schemeClr val="bg1"/>
                </a:solidFill>
              </a:rPr>
              <a:t>					</a:t>
            </a:r>
            <a:r>
              <a:rPr lang="en-US" sz="4000" i="1" dirty="0">
                <a:solidFill>
                  <a:srgbClr val="FFC000"/>
                </a:solidFill>
              </a:rPr>
              <a:t>- Matthew 18:6,7</a:t>
            </a:r>
          </a:p>
          <a:p>
            <a:endParaRPr lang="en-US" sz="4000" dirty="0">
              <a:solidFill>
                <a:schemeClr val="bg1"/>
              </a:solidFill>
            </a:endParaRPr>
          </a:p>
        </p:txBody>
      </p:sp>
    </p:spTree>
    <p:extLst>
      <p:ext uri="{BB962C8B-B14F-4D97-AF65-F5344CB8AC3E}">
        <p14:creationId xmlns:p14="http://schemas.microsoft.com/office/powerpoint/2010/main" val="171061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994D72-1ED0-B55C-D5ED-B877B6999A6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3812" y="-1"/>
            <a:ext cx="12168188" cy="6858001"/>
          </a:xfrm>
          <a:prstGeom prst="rect">
            <a:avLst/>
          </a:prstGeom>
        </p:spPr>
      </p:pic>
      <p:sp>
        <p:nvSpPr>
          <p:cNvPr id="4" name="TextBox 3">
            <a:extLst>
              <a:ext uri="{FF2B5EF4-FFF2-40B4-BE49-F238E27FC236}">
                <a16:creationId xmlns:a16="http://schemas.microsoft.com/office/drawing/2014/main" id="{6BDB5A4D-49C9-78FC-4FF1-0B5721ECB64A}"/>
              </a:ext>
            </a:extLst>
          </p:cNvPr>
          <p:cNvSpPr txBox="1"/>
          <p:nvPr/>
        </p:nvSpPr>
        <p:spPr>
          <a:xfrm>
            <a:off x="628651" y="571500"/>
            <a:ext cx="10858500" cy="5816977"/>
          </a:xfrm>
          <a:prstGeom prst="rect">
            <a:avLst/>
          </a:prstGeom>
          <a:solidFill>
            <a:schemeClr val="tx1"/>
          </a:solidFill>
        </p:spPr>
        <p:txBody>
          <a:bodyPr wrap="square" rtlCol="0">
            <a:spAutoFit/>
          </a:bodyPr>
          <a:lstStyle/>
          <a:p>
            <a:r>
              <a:rPr lang="en-US" sz="4400" dirty="0">
                <a:solidFill>
                  <a:schemeClr val="bg1"/>
                </a:solidFill>
              </a:rPr>
              <a:t>         	</a:t>
            </a:r>
            <a:r>
              <a:rPr lang="en-US" sz="4400" dirty="0">
                <a:solidFill>
                  <a:srgbClr val="FFC000"/>
                </a:solidFill>
              </a:rPr>
              <a:t>Dangerous Area of Selfishness</a:t>
            </a:r>
            <a:r>
              <a:rPr lang="en-US" sz="4400" dirty="0">
                <a:solidFill>
                  <a:schemeClr val="bg1"/>
                </a:solidFill>
              </a:rPr>
              <a:t>:</a:t>
            </a:r>
          </a:p>
          <a:p>
            <a:endParaRPr lang="en-US" sz="2000" dirty="0">
              <a:solidFill>
                <a:schemeClr val="bg1"/>
              </a:solidFill>
            </a:endParaRPr>
          </a:p>
          <a:p>
            <a:r>
              <a:rPr lang="en-US" sz="4400" dirty="0">
                <a:solidFill>
                  <a:schemeClr val="bg1"/>
                </a:solidFill>
              </a:rPr>
              <a:t>	Using our own personal belief/opinion</a:t>
            </a:r>
          </a:p>
          <a:p>
            <a:r>
              <a:rPr lang="en-US" sz="4400" dirty="0">
                <a:solidFill>
                  <a:schemeClr val="bg1"/>
                </a:solidFill>
              </a:rPr>
              <a:t>	to cause a brother to violate their own  	conscience. Creating a situation (a 	stumbling block) that forces a brother to 	do something the brother believes is 	wrong.</a:t>
            </a:r>
          </a:p>
          <a:p>
            <a:endParaRPr lang="en-US" sz="4400" dirty="0">
              <a:solidFill>
                <a:schemeClr val="bg1"/>
              </a:solidFill>
            </a:endParaRPr>
          </a:p>
        </p:txBody>
      </p:sp>
    </p:spTree>
    <p:extLst>
      <p:ext uri="{BB962C8B-B14F-4D97-AF65-F5344CB8AC3E}">
        <p14:creationId xmlns:p14="http://schemas.microsoft.com/office/powerpoint/2010/main" val="1957328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9861350-95E8-B5ED-BA40-1D12CCDFD90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9050" y="0"/>
            <a:ext cx="12211050" cy="6908800"/>
          </a:xfrm>
          <a:prstGeom prst="rect">
            <a:avLst/>
          </a:prstGeom>
        </p:spPr>
      </p:pic>
      <p:sp>
        <p:nvSpPr>
          <p:cNvPr id="2" name="TextBox 1">
            <a:extLst>
              <a:ext uri="{FF2B5EF4-FFF2-40B4-BE49-F238E27FC236}">
                <a16:creationId xmlns:a16="http://schemas.microsoft.com/office/drawing/2014/main" id="{3414E58B-F755-13D3-567C-C63CC22FCA4A}"/>
              </a:ext>
            </a:extLst>
          </p:cNvPr>
          <p:cNvSpPr txBox="1"/>
          <p:nvPr/>
        </p:nvSpPr>
        <p:spPr>
          <a:xfrm>
            <a:off x="1443038" y="1428750"/>
            <a:ext cx="9058275" cy="4401205"/>
          </a:xfrm>
          <a:prstGeom prst="rect">
            <a:avLst/>
          </a:prstGeom>
          <a:solidFill>
            <a:schemeClr val="tx1"/>
          </a:solidFill>
        </p:spPr>
        <p:txBody>
          <a:bodyPr wrap="square" rtlCol="0">
            <a:spAutoFit/>
          </a:bodyPr>
          <a:lstStyle/>
          <a:p>
            <a:endParaRPr lang="en-US" sz="4000" dirty="0">
              <a:solidFill>
                <a:schemeClr val="bg1"/>
              </a:solidFill>
            </a:endParaRPr>
          </a:p>
          <a:p>
            <a:r>
              <a:rPr lang="en-US" sz="4000" dirty="0">
                <a:solidFill>
                  <a:schemeClr val="bg1"/>
                </a:solidFill>
              </a:rPr>
              <a:t>	“Let us not judge one another 	anymore, but rather resolve this, not 	to put a stumbling block or a cause to 	fall in our brother’s way.”</a:t>
            </a:r>
          </a:p>
          <a:p>
            <a:endParaRPr lang="en-US" sz="4000" dirty="0">
              <a:solidFill>
                <a:schemeClr val="bg1"/>
              </a:solidFill>
            </a:endParaRPr>
          </a:p>
          <a:p>
            <a:r>
              <a:rPr lang="en-US" sz="4000" dirty="0">
                <a:solidFill>
                  <a:schemeClr val="bg1"/>
                </a:solidFill>
              </a:rPr>
              <a:t>			</a:t>
            </a:r>
            <a:r>
              <a:rPr lang="en-US" sz="4000" i="1" dirty="0">
                <a:solidFill>
                  <a:srgbClr val="FFC000"/>
                </a:solidFill>
              </a:rPr>
              <a:t>         - Romans 14:13</a:t>
            </a:r>
          </a:p>
        </p:txBody>
      </p:sp>
    </p:spTree>
    <p:extLst>
      <p:ext uri="{BB962C8B-B14F-4D97-AF65-F5344CB8AC3E}">
        <p14:creationId xmlns:p14="http://schemas.microsoft.com/office/powerpoint/2010/main" val="342017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9861350-95E8-B5ED-BA40-1D12CCDFD90A}"/>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9050" y="0"/>
            <a:ext cx="12211050" cy="6908800"/>
          </a:xfrm>
          <a:prstGeom prst="rect">
            <a:avLst/>
          </a:prstGeom>
        </p:spPr>
      </p:pic>
      <p:sp>
        <p:nvSpPr>
          <p:cNvPr id="2" name="TextBox 1">
            <a:extLst>
              <a:ext uri="{FF2B5EF4-FFF2-40B4-BE49-F238E27FC236}">
                <a16:creationId xmlns:a16="http://schemas.microsoft.com/office/drawing/2014/main" id="{3414E58B-F755-13D3-567C-C63CC22FCA4A}"/>
              </a:ext>
            </a:extLst>
          </p:cNvPr>
          <p:cNvSpPr txBox="1"/>
          <p:nvPr/>
        </p:nvSpPr>
        <p:spPr>
          <a:xfrm>
            <a:off x="1443038" y="1428750"/>
            <a:ext cx="9058275" cy="3908762"/>
          </a:xfrm>
          <a:prstGeom prst="rect">
            <a:avLst/>
          </a:prstGeom>
          <a:solidFill>
            <a:schemeClr val="tx1"/>
          </a:solidFill>
        </p:spPr>
        <p:txBody>
          <a:bodyPr wrap="square" rtlCol="0">
            <a:spAutoFit/>
          </a:bodyPr>
          <a:lstStyle/>
          <a:p>
            <a:endParaRPr lang="en-US" sz="4000" dirty="0">
              <a:solidFill>
                <a:srgbClr val="FFC000"/>
              </a:solidFill>
            </a:endParaRPr>
          </a:p>
          <a:p>
            <a:r>
              <a:rPr lang="en-US" sz="4000" dirty="0">
                <a:solidFill>
                  <a:srgbClr val="FFC000"/>
                </a:solidFill>
              </a:rPr>
              <a:t>     </a:t>
            </a:r>
            <a:r>
              <a:rPr lang="en-US" sz="4400" dirty="0">
                <a:solidFill>
                  <a:srgbClr val="FFC000"/>
                </a:solidFill>
              </a:rPr>
              <a:t>“Whatever is not from faith is sin.”</a:t>
            </a:r>
          </a:p>
          <a:p>
            <a:r>
              <a:rPr lang="en-US" sz="4000" dirty="0">
                <a:solidFill>
                  <a:srgbClr val="FFC000"/>
                </a:solidFill>
              </a:rPr>
              <a:t>					- </a:t>
            </a:r>
            <a:r>
              <a:rPr lang="en-US" sz="4000" i="1" dirty="0">
                <a:solidFill>
                  <a:schemeClr val="bg1"/>
                </a:solidFill>
              </a:rPr>
              <a:t>Romans 14:23</a:t>
            </a:r>
          </a:p>
          <a:p>
            <a:endParaRPr lang="en-US" sz="4000" i="1" dirty="0">
              <a:solidFill>
                <a:schemeClr val="bg1"/>
              </a:solidFill>
            </a:endParaRPr>
          </a:p>
          <a:p>
            <a:r>
              <a:rPr lang="en-US" sz="4000" dirty="0">
                <a:solidFill>
                  <a:srgbClr val="FFC000"/>
                </a:solidFill>
              </a:rPr>
              <a:t>	</a:t>
            </a:r>
            <a:r>
              <a:rPr lang="en-US" sz="4400" dirty="0">
                <a:solidFill>
                  <a:srgbClr val="00FDFF"/>
                </a:solidFill>
              </a:rPr>
              <a:t>Cannot Violate Our Conscience</a:t>
            </a:r>
          </a:p>
          <a:p>
            <a:endParaRPr lang="en-US" sz="4000" dirty="0">
              <a:solidFill>
                <a:srgbClr val="FFC000"/>
              </a:solidFill>
            </a:endParaRPr>
          </a:p>
        </p:txBody>
      </p:sp>
    </p:spTree>
    <p:extLst>
      <p:ext uri="{BB962C8B-B14F-4D97-AF65-F5344CB8AC3E}">
        <p14:creationId xmlns:p14="http://schemas.microsoft.com/office/powerpoint/2010/main" val="1255769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9861350-95E8-B5ED-BA40-1D12CCDFD90A}"/>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9050" y="0"/>
            <a:ext cx="12211050" cy="6908800"/>
          </a:xfrm>
          <a:prstGeom prst="rect">
            <a:avLst/>
          </a:prstGeom>
        </p:spPr>
      </p:pic>
    </p:spTree>
    <p:extLst>
      <p:ext uri="{BB962C8B-B14F-4D97-AF65-F5344CB8AC3E}">
        <p14:creationId xmlns:p14="http://schemas.microsoft.com/office/powerpoint/2010/main" val="1205508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9861350-95E8-B5ED-BA40-1D12CCDFD90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9050" y="0"/>
            <a:ext cx="12211050" cy="6908800"/>
          </a:xfrm>
          <a:prstGeom prst="rect">
            <a:avLst/>
          </a:prstGeom>
        </p:spPr>
      </p:pic>
      <p:sp>
        <p:nvSpPr>
          <p:cNvPr id="2" name="TextBox 1">
            <a:extLst>
              <a:ext uri="{FF2B5EF4-FFF2-40B4-BE49-F238E27FC236}">
                <a16:creationId xmlns:a16="http://schemas.microsoft.com/office/drawing/2014/main" id="{3414E58B-F755-13D3-567C-C63CC22FCA4A}"/>
              </a:ext>
            </a:extLst>
          </p:cNvPr>
          <p:cNvSpPr txBox="1"/>
          <p:nvPr/>
        </p:nvSpPr>
        <p:spPr>
          <a:xfrm>
            <a:off x="1443038" y="1428750"/>
            <a:ext cx="9058275" cy="3170099"/>
          </a:xfrm>
          <a:prstGeom prst="rect">
            <a:avLst/>
          </a:prstGeom>
          <a:solidFill>
            <a:schemeClr val="tx1"/>
          </a:solidFill>
        </p:spPr>
        <p:txBody>
          <a:bodyPr wrap="square" rtlCol="0">
            <a:spAutoFit/>
          </a:bodyPr>
          <a:lstStyle/>
          <a:p>
            <a:endParaRPr lang="en-US" sz="4000" dirty="0"/>
          </a:p>
          <a:p>
            <a:r>
              <a:rPr lang="en-US" sz="4000" b="1" dirty="0">
                <a:solidFill>
                  <a:srgbClr val="FFC000"/>
                </a:solidFill>
              </a:rPr>
              <a:t>Offend</a:t>
            </a:r>
            <a:r>
              <a:rPr lang="en-US" sz="4000" b="1" dirty="0">
                <a:solidFill>
                  <a:schemeClr val="bg1"/>
                </a:solidFill>
              </a:rPr>
              <a:t>  (</a:t>
            </a:r>
            <a:r>
              <a:rPr lang="en-US" sz="4000" i="1" dirty="0" err="1">
                <a:solidFill>
                  <a:srgbClr val="FFFF00"/>
                </a:solidFill>
              </a:rPr>
              <a:t>Skandalizo</a:t>
            </a:r>
            <a:r>
              <a:rPr lang="en-US" sz="4000" b="1" dirty="0">
                <a:solidFill>
                  <a:schemeClr val="bg1"/>
                </a:solidFill>
              </a:rPr>
              <a:t>) = to put a snare, a</a:t>
            </a:r>
          </a:p>
          <a:p>
            <a:r>
              <a:rPr lang="en-US" sz="4000" b="1" dirty="0">
                <a:solidFill>
                  <a:schemeClr val="bg1"/>
                </a:solidFill>
              </a:rPr>
              <a:t>			stumbling block in the way.</a:t>
            </a:r>
          </a:p>
          <a:p>
            <a:r>
              <a:rPr lang="en-US" sz="4000" b="1" dirty="0">
                <a:solidFill>
                  <a:schemeClr val="bg1"/>
                </a:solidFill>
              </a:rPr>
              <a:t>			To cause to stumble – </a:t>
            </a:r>
            <a:r>
              <a:rPr lang="en-US" sz="4000" b="1" dirty="0">
                <a:solidFill>
                  <a:srgbClr val="FFC000"/>
                </a:solidFill>
              </a:rPr>
              <a:t>SIN</a:t>
            </a:r>
          </a:p>
          <a:p>
            <a:endParaRPr lang="en-US" sz="4000" b="1" dirty="0">
              <a:solidFill>
                <a:schemeClr val="bg1"/>
              </a:solidFill>
            </a:endParaRPr>
          </a:p>
        </p:txBody>
      </p:sp>
    </p:spTree>
    <p:extLst>
      <p:ext uri="{BB962C8B-B14F-4D97-AF65-F5344CB8AC3E}">
        <p14:creationId xmlns:p14="http://schemas.microsoft.com/office/powerpoint/2010/main" val="377902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9861350-95E8-B5ED-BA40-1D12CCDFD90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9050" y="0"/>
            <a:ext cx="12211050" cy="6908800"/>
          </a:xfrm>
          <a:prstGeom prst="rect">
            <a:avLst/>
          </a:prstGeom>
        </p:spPr>
      </p:pic>
      <p:sp>
        <p:nvSpPr>
          <p:cNvPr id="2" name="TextBox 1">
            <a:extLst>
              <a:ext uri="{FF2B5EF4-FFF2-40B4-BE49-F238E27FC236}">
                <a16:creationId xmlns:a16="http://schemas.microsoft.com/office/drawing/2014/main" id="{3414E58B-F755-13D3-567C-C63CC22FCA4A}"/>
              </a:ext>
            </a:extLst>
          </p:cNvPr>
          <p:cNvSpPr txBox="1"/>
          <p:nvPr/>
        </p:nvSpPr>
        <p:spPr>
          <a:xfrm>
            <a:off x="831274" y="1428750"/>
            <a:ext cx="10485910" cy="5016758"/>
          </a:xfrm>
          <a:prstGeom prst="rect">
            <a:avLst/>
          </a:prstGeom>
          <a:solidFill>
            <a:srgbClr val="001643"/>
          </a:solidFill>
        </p:spPr>
        <p:txBody>
          <a:bodyPr wrap="square" rtlCol="0">
            <a:spAutoFit/>
          </a:bodyPr>
          <a:lstStyle/>
          <a:p>
            <a:r>
              <a:rPr lang="en-US" sz="4000" dirty="0">
                <a:solidFill>
                  <a:schemeClr val="bg1"/>
                </a:solidFill>
              </a:rPr>
              <a:t>	     </a:t>
            </a:r>
            <a:r>
              <a:rPr lang="en-US" sz="4000" u="sng" dirty="0">
                <a:solidFill>
                  <a:schemeClr val="bg1"/>
                </a:solidFill>
              </a:rPr>
              <a:t>World’s definition of </a:t>
            </a:r>
            <a:r>
              <a:rPr lang="en-US" sz="4000" dirty="0">
                <a:solidFill>
                  <a:schemeClr val="bg1"/>
                </a:solidFill>
              </a:rPr>
              <a:t>- </a:t>
            </a:r>
            <a:r>
              <a:rPr lang="en-US" sz="4000" i="1" dirty="0">
                <a:solidFill>
                  <a:srgbClr val="FFC000"/>
                </a:solidFill>
              </a:rPr>
              <a:t>to offend</a:t>
            </a:r>
            <a:r>
              <a:rPr lang="en-US" sz="4000" dirty="0">
                <a:solidFill>
                  <a:schemeClr val="bg1"/>
                </a:solidFill>
              </a:rPr>
              <a:t>:</a:t>
            </a:r>
          </a:p>
          <a:p>
            <a:endParaRPr lang="en-US" sz="4000" dirty="0">
              <a:solidFill>
                <a:schemeClr val="bg1"/>
              </a:solidFill>
            </a:endParaRPr>
          </a:p>
          <a:p>
            <a:r>
              <a:rPr lang="en-US" sz="4000" dirty="0">
                <a:solidFill>
                  <a:schemeClr val="bg1"/>
                </a:solidFill>
              </a:rPr>
              <a:t>	Making someone to feel angry, upset, 	threatened.</a:t>
            </a:r>
          </a:p>
          <a:p>
            <a:r>
              <a:rPr lang="en-US" sz="4000" dirty="0">
                <a:solidFill>
                  <a:schemeClr val="bg1"/>
                </a:solidFill>
              </a:rPr>
              <a:t>	</a:t>
            </a:r>
          </a:p>
          <a:p>
            <a:r>
              <a:rPr lang="en-US" sz="4000" dirty="0">
                <a:solidFill>
                  <a:schemeClr val="bg1"/>
                </a:solidFill>
              </a:rPr>
              <a:t>	    </a:t>
            </a:r>
            <a:r>
              <a:rPr lang="en-US" sz="4000" i="1" dirty="0">
                <a:solidFill>
                  <a:srgbClr val="FFFF00"/>
                </a:solidFill>
              </a:rPr>
              <a:t>“I don’t like what you did or said”</a:t>
            </a:r>
          </a:p>
          <a:p>
            <a:endParaRPr lang="en-US" sz="4000" dirty="0">
              <a:solidFill>
                <a:srgbClr val="FFC000"/>
              </a:solidFill>
            </a:endParaRPr>
          </a:p>
          <a:p>
            <a:endParaRPr lang="en-US" sz="4000" dirty="0">
              <a:solidFill>
                <a:schemeClr val="bg1"/>
              </a:solidFill>
            </a:endParaRPr>
          </a:p>
        </p:txBody>
      </p:sp>
    </p:spTree>
    <p:extLst>
      <p:ext uri="{BB962C8B-B14F-4D97-AF65-F5344CB8AC3E}">
        <p14:creationId xmlns:p14="http://schemas.microsoft.com/office/powerpoint/2010/main" val="3168398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9861350-95E8-B5ED-BA40-1D12CCDFD90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9050" y="0"/>
            <a:ext cx="12211050" cy="6908800"/>
          </a:xfrm>
          <a:prstGeom prst="rect">
            <a:avLst/>
          </a:prstGeom>
        </p:spPr>
      </p:pic>
      <p:sp>
        <p:nvSpPr>
          <p:cNvPr id="2" name="TextBox 1">
            <a:extLst>
              <a:ext uri="{FF2B5EF4-FFF2-40B4-BE49-F238E27FC236}">
                <a16:creationId xmlns:a16="http://schemas.microsoft.com/office/drawing/2014/main" id="{3414E58B-F755-13D3-567C-C63CC22FCA4A}"/>
              </a:ext>
            </a:extLst>
          </p:cNvPr>
          <p:cNvSpPr txBox="1"/>
          <p:nvPr/>
        </p:nvSpPr>
        <p:spPr>
          <a:xfrm>
            <a:off x="831274" y="1428750"/>
            <a:ext cx="10485910" cy="5016758"/>
          </a:xfrm>
          <a:prstGeom prst="rect">
            <a:avLst/>
          </a:prstGeom>
          <a:solidFill>
            <a:srgbClr val="001643"/>
          </a:solidFill>
        </p:spPr>
        <p:txBody>
          <a:bodyPr wrap="square" rtlCol="0">
            <a:spAutoFit/>
          </a:bodyPr>
          <a:lstStyle/>
          <a:p>
            <a:r>
              <a:rPr lang="en-US" sz="4000" dirty="0">
                <a:solidFill>
                  <a:schemeClr val="bg1"/>
                </a:solidFill>
              </a:rPr>
              <a:t>				</a:t>
            </a:r>
            <a:r>
              <a:rPr lang="en-US" sz="4000" dirty="0">
                <a:solidFill>
                  <a:srgbClr val="FFC000"/>
                </a:solidFill>
              </a:rPr>
              <a:t>“Safe Space”</a:t>
            </a:r>
          </a:p>
          <a:p>
            <a:r>
              <a:rPr lang="en-US" sz="4000" dirty="0">
                <a:solidFill>
                  <a:schemeClr val="bg1"/>
                </a:solidFill>
              </a:rPr>
              <a:t>  </a:t>
            </a:r>
          </a:p>
          <a:p>
            <a:r>
              <a:rPr lang="en-US" sz="4000" dirty="0">
                <a:solidFill>
                  <a:schemeClr val="bg1"/>
                </a:solidFill>
              </a:rPr>
              <a:t> 	</a:t>
            </a:r>
          </a:p>
          <a:p>
            <a:endParaRPr lang="en-US" sz="4000" dirty="0">
              <a:solidFill>
                <a:schemeClr val="bg1"/>
              </a:solidFill>
            </a:endParaRPr>
          </a:p>
          <a:p>
            <a:endParaRPr lang="en-US" sz="4000" dirty="0">
              <a:solidFill>
                <a:schemeClr val="bg1"/>
              </a:solidFill>
            </a:endParaRPr>
          </a:p>
          <a:p>
            <a:endParaRPr lang="en-US" sz="4000" dirty="0">
              <a:solidFill>
                <a:schemeClr val="bg1"/>
              </a:solidFill>
            </a:endParaRPr>
          </a:p>
          <a:p>
            <a:endParaRPr lang="en-US" sz="4000" dirty="0">
              <a:solidFill>
                <a:schemeClr val="bg1"/>
              </a:solidFill>
            </a:endParaRPr>
          </a:p>
          <a:p>
            <a:r>
              <a:rPr lang="en-US" sz="4000" dirty="0">
                <a:solidFill>
                  <a:schemeClr val="bg1"/>
                </a:solidFill>
              </a:rPr>
              <a:t>		</a:t>
            </a:r>
            <a:endParaRPr lang="en-US" sz="4000" dirty="0">
              <a:solidFill>
                <a:srgbClr val="FFC000"/>
              </a:solidFill>
            </a:endParaRPr>
          </a:p>
        </p:txBody>
      </p:sp>
    </p:spTree>
    <p:extLst>
      <p:ext uri="{BB962C8B-B14F-4D97-AF65-F5344CB8AC3E}">
        <p14:creationId xmlns:p14="http://schemas.microsoft.com/office/powerpoint/2010/main" val="2061743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9861350-95E8-B5ED-BA40-1D12CCDFD90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9050" y="0"/>
            <a:ext cx="12211050" cy="6908800"/>
          </a:xfrm>
          <a:prstGeom prst="rect">
            <a:avLst/>
          </a:prstGeom>
        </p:spPr>
      </p:pic>
      <p:sp>
        <p:nvSpPr>
          <p:cNvPr id="2" name="TextBox 1">
            <a:extLst>
              <a:ext uri="{FF2B5EF4-FFF2-40B4-BE49-F238E27FC236}">
                <a16:creationId xmlns:a16="http://schemas.microsoft.com/office/drawing/2014/main" id="{3414E58B-F755-13D3-567C-C63CC22FCA4A}"/>
              </a:ext>
            </a:extLst>
          </p:cNvPr>
          <p:cNvSpPr txBox="1"/>
          <p:nvPr/>
        </p:nvSpPr>
        <p:spPr>
          <a:xfrm>
            <a:off x="831274" y="1428750"/>
            <a:ext cx="10485910" cy="5016758"/>
          </a:xfrm>
          <a:prstGeom prst="rect">
            <a:avLst/>
          </a:prstGeom>
          <a:solidFill>
            <a:srgbClr val="001643"/>
          </a:solidFill>
        </p:spPr>
        <p:txBody>
          <a:bodyPr wrap="square" rtlCol="0">
            <a:spAutoFit/>
          </a:bodyPr>
          <a:lstStyle/>
          <a:p>
            <a:r>
              <a:rPr lang="en-US" sz="4000" dirty="0">
                <a:solidFill>
                  <a:schemeClr val="bg1"/>
                </a:solidFill>
              </a:rPr>
              <a:t>				</a:t>
            </a:r>
            <a:r>
              <a:rPr lang="en-US" sz="4000" dirty="0">
                <a:solidFill>
                  <a:srgbClr val="FFC000"/>
                </a:solidFill>
              </a:rPr>
              <a:t>“Safe Space”</a:t>
            </a:r>
          </a:p>
          <a:p>
            <a:r>
              <a:rPr lang="en-US" sz="4000" dirty="0">
                <a:solidFill>
                  <a:schemeClr val="bg1"/>
                </a:solidFill>
              </a:rPr>
              <a:t>  </a:t>
            </a:r>
          </a:p>
          <a:p>
            <a:r>
              <a:rPr lang="en-US" sz="4000" dirty="0">
                <a:solidFill>
                  <a:schemeClr val="bg1"/>
                </a:solidFill>
              </a:rPr>
              <a:t> 	Areas reserved at work/school for people 	who feel threatened by accountability, 	correction, warnings of personal failures/ 	responsibilities… in other words a place 	where they can be shielded from the truth.</a:t>
            </a:r>
          </a:p>
          <a:p>
            <a:r>
              <a:rPr lang="en-US" sz="4000" dirty="0">
                <a:solidFill>
                  <a:schemeClr val="bg1"/>
                </a:solidFill>
              </a:rPr>
              <a:t>		</a:t>
            </a:r>
            <a:endParaRPr lang="en-US" sz="4000" dirty="0">
              <a:solidFill>
                <a:srgbClr val="FFC000"/>
              </a:solidFill>
            </a:endParaRPr>
          </a:p>
        </p:txBody>
      </p:sp>
    </p:spTree>
    <p:extLst>
      <p:ext uri="{BB962C8B-B14F-4D97-AF65-F5344CB8AC3E}">
        <p14:creationId xmlns:p14="http://schemas.microsoft.com/office/powerpoint/2010/main" val="1571011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9861350-95E8-B5ED-BA40-1D12CCDFD90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9050" y="0"/>
            <a:ext cx="12211050" cy="6908800"/>
          </a:xfrm>
          <a:prstGeom prst="rect">
            <a:avLst/>
          </a:prstGeom>
        </p:spPr>
      </p:pic>
      <p:sp>
        <p:nvSpPr>
          <p:cNvPr id="2" name="TextBox 1">
            <a:extLst>
              <a:ext uri="{FF2B5EF4-FFF2-40B4-BE49-F238E27FC236}">
                <a16:creationId xmlns:a16="http://schemas.microsoft.com/office/drawing/2014/main" id="{3414E58B-F755-13D3-567C-C63CC22FCA4A}"/>
              </a:ext>
            </a:extLst>
          </p:cNvPr>
          <p:cNvSpPr txBox="1"/>
          <p:nvPr/>
        </p:nvSpPr>
        <p:spPr>
          <a:xfrm>
            <a:off x="950025" y="858734"/>
            <a:ext cx="10485911" cy="5016758"/>
          </a:xfrm>
          <a:prstGeom prst="rect">
            <a:avLst/>
          </a:prstGeom>
          <a:solidFill>
            <a:schemeClr val="tx1"/>
          </a:solidFill>
        </p:spPr>
        <p:txBody>
          <a:bodyPr wrap="square" rtlCol="0">
            <a:spAutoFit/>
          </a:bodyPr>
          <a:lstStyle/>
          <a:p>
            <a:r>
              <a:rPr lang="en-US" sz="4000" i="1" dirty="0">
                <a:solidFill>
                  <a:srgbClr val="FFC000"/>
                </a:solidFill>
              </a:rPr>
              <a:t>    Matthew 26:31-33    </a:t>
            </a:r>
            <a:r>
              <a:rPr lang="en-US" sz="4000" b="1" dirty="0">
                <a:solidFill>
                  <a:schemeClr val="bg1"/>
                </a:solidFill>
              </a:rPr>
              <a:t>- </a:t>
            </a:r>
            <a:r>
              <a:rPr lang="en-US" sz="4000" u="sng" dirty="0">
                <a:solidFill>
                  <a:schemeClr val="bg1"/>
                </a:solidFill>
              </a:rPr>
              <a:t>Peter’s declaration</a:t>
            </a:r>
            <a:r>
              <a:rPr lang="en-US" sz="4000" dirty="0">
                <a:solidFill>
                  <a:schemeClr val="bg1"/>
                </a:solidFill>
              </a:rPr>
              <a:t>:</a:t>
            </a:r>
          </a:p>
          <a:p>
            <a:endParaRPr lang="en-US" sz="4000" b="1" dirty="0">
              <a:solidFill>
                <a:schemeClr val="bg1"/>
              </a:solidFill>
            </a:endParaRPr>
          </a:p>
          <a:p>
            <a:r>
              <a:rPr lang="en-US" sz="4000" b="1" dirty="0">
                <a:solidFill>
                  <a:schemeClr val="bg1"/>
                </a:solidFill>
              </a:rPr>
              <a:t>   	</a:t>
            </a:r>
          </a:p>
          <a:p>
            <a:endParaRPr lang="en-US" sz="4000" b="1" dirty="0">
              <a:solidFill>
                <a:schemeClr val="bg1"/>
              </a:solidFill>
            </a:endParaRPr>
          </a:p>
          <a:p>
            <a:endParaRPr lang="en-US" sz="4000" b="1" dirty="0">
              <a:solidFill>
                <a:schemeClr val="bg1"/>
              </a:solidFill>
            </a:endParaRPr>
          </a:p>
          <a:p>
            <a:endParaRPr lang="en-US" sz="4000" b="1" dirty="0">
              <a:solidFill>
                <a:schemeClr val="bg1"/>
              </a:solidFill>
            </a:endParaRPr>
          </a:p>
          <a:p>
            <a:endParaRPr lang="en-US" sz="4000" b="1" dirty="0">
              <a:solidFill>
                <a:schemeClr val="bg1"/>
              </a:solidFill>
            </a:endParaRPr>
          </a:p>
          <a:p>
            <a:endParaRPr lang="en-US" sz="4000" b="1" dirty="0">
              <a:solidFill>
                <a:srgbClr val="FFC000"/>
              </a:solidFill>
            </a:endParaRPr>
          </a:p>
        </p:txBody>
      </p:sp>
    </p:spTree>
    <p:extLst>
      <p:ext uri="{BB962C8B-B14F-4D97-AF65-F5344CB8AC3E}">
        <p14:creationId xmlns:p14="http://schemas.microsoft.com/office/powerpoint/2010/main" val="3996892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9861350-95E8-B5ED-BA40-1D12CCDFD90A}"/>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9050" y="0"/>
            <a:ext cx="12211050" cy="6908800"/>
          </a:xfrm>
          <a:prstGeom prst="rect">
            <a:avLst/>
          </a:prstGeom>
        </p:spPr>
      </p:pic>
      <p:sp>
        <p:nvSpPr>
          <p:cNvPr id="2" name="TextBox 1">
            <a:extLst>
              <a:ext uri="{FF2B5EF4-FFF2-40B4-BE49-F238E27FC236}">
                <a16:creationId xmlns:a16="http://schemas.microsoft.com/office/drawing/2014/main" id="{3414E58B-F755-13D3-567C-C63CC22FCA4A}"/>
              </a:ext>
            </a:extLst>
          </p:cNvPr>
          <p:cNvSpPr txBox="1"/>
          <p:nvPr/>
        </p:nvSpPr>
        <p:spPr>
          <a:xfrm>
            <a:off x="950025" y="858734"/>
            <a:ext cx="10485911" cy="5016758"/>
          </a:xfrm>
          <a:prstGeom prst="rect">
            <a:avLst/>
          </a:prstGeom>
          <a:solidFill>
            <a:schemeClr val="tx1"/>
          </a:solidFill>
        </p:spPr>
        <p:txBody>
          <a:bodyPr wrap="square" rtlCol="0">
            <a:spAutoFit/>
          </a:bodyPr>
          <a:lstStyle/>
          <a:p>
            <a:r>
              <a:rPr lang="en-US" sz="4000" i="1" dirty="0">
                <a:solidFill>
                  <a:srgbClr val="FFC000"/>
                </a:solidFill>
              </a:rPr>
              <a:t>    Matthew 26:31-33    </a:t>
            </a:r>
            <a:r>
              <a:rPr lang="en-US" sz="4000" b="1" dirty="0">
                <a:solidFill>
                  <a:schemeClr val="bg1"/>
                </a:solidFill>
              </a:rPr>
              <a:t>- </a:t>
            </a:r>
            <a:r>
              <a:rPr lang="en-US" sz="4000" u="sng" dirty="0">
                <a:solidFill>
                  <a:schemeClr val="bg1"/>
                </a:solidFill>
              </a:rPr>
              <a:t>Peter’s declaration</a:t>
            </a:r>
            <a:r>
              <a:rPr lang="en-US" sz="4000" dirty="0">
                <a:solidFill>
                  <a:schemeClr val="bg1"/>
                </a:solidFill>
              </a:rPr>
              <a:t>:</a:t>
            </a:r>
          </a:p>
          <a:p>
            <a:endParaRPr lang="en-US" sz="4000" b="1" dirty="0">
              <a:solidFill>
                <a:schemeClr val="bg1"/>
              </a:solidFill>
            </a:endParaRPr>
          </a:p>
          <a:p>
            <a:r>
              <a:rPr lang="en-US" sz="4000" b="1" dirty="0">
                <a:solidFill>
                  <a:schemeClr val="bg1"/>
                </a:solidFill>
              </a:rPr>
              <a:t>   	</a:t>
            </a:r>
            <a:r>
              <a:rPr lang="en-US" sz="4000" dirty="0">
                <a:solidFill>
                  <a:srgbClr val="FFC000"/>
                </a:solidFill>
              </a:rPr>
              <a:t>“All of you will be made to stumble       	because of Me this night…” </a:t>
            </a:r>
            <a:r>
              <a:rPr lang="en-US" sz="4000" dirty="0">
                <a:solidFill>
                  <a:schemeClr val="bg1"/>
                </a:solidFill>
              </a:rPr>
              <a:t>Peter said to 	Him, </a:t>
            </a:r>
            <a:r>
              <a:rPr lang="en-US" sz="4000" i="1" dirty="0">
                <a:solidFill>
                  <a:srgbClr val="00FDFF"/>
                </a:solidFill>
              </a:rPr>
              <a:t>“Even if all are made to stumble 	because of You, I will never be made to 	stumble.”</a:t>
            </a:r>
          </a:p>
          <a:p>
            <a:endParaRPr lang="en-US" sz="4000" b="1" dirty="0">
              <a:solidFill>
                <a:srgbClr val="FFC000"/>
              </a:solidFill>
            </a:endParaRPr>
          </a:p>
        </p:txBody>
      </p:sp>
    </p:spTree>
    <p:extLst>
      <p:ext uri="{BB962C8B-B14F-4D97-AF65-F5344CB8AC3E}">
        <p14:creationId xmlns:p14="http://schemas.microsoft.com/office/powerpoint/2010/main" val="4231417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9861350-95E8-B5ED-BA40-1D12CCDFD90A}"/>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9050" y="0"/>
            <a:ext cx="12211050" cy="6908800"/>
          </a:xfrm>
          <a:prstGeom prst="rect">
            <a:avLst/>
          </a:prstGeom>
        </p:spPr>
      </p:pic>
      <p:sp>
        <p:nvSpPr>
          <p:cNvPr id="2" name="TextBox 1">
            <a:extLst>
              <a:ext uri="{FF2B5EF4-FFF2-40B4-BE49-F238E27FC236}">
                <a16:creationId xmlns:a16="http://schemas.microsoft.com/office/drawing/2014/main" id="{3414E58B-F755-13D3-567C-C63CC22FCA4A}"/>
              </a:ext>
            </a:extLst>
          </p:cNvPr>
          <p:cNvSpPr txBox="1"/>
          <p:nvPr/>
        </p:nvSpPr>
        <p:spPr>
          <a:xfrm>
            <a:off x="1151906" y="1416875"/>
            <a:ext cx="9844645" cy="4401205"/>
          </a:xfrm>
          <a:prstGeom prst="rect">
            <a:avLst/>
          </a:prstGeom>
          <a:solidFill>
            <a:schemeClr val="tx1"/>
          </a:solidFill>
        </p:spPr>
        <p:txBody>
          <a:bodyPr wrap="square" rtlCol="0">
            <a:spAutoFit/>
          </a:bodyPr>
          <a:lstStyle/>
          <a:p>
            <a:endParaRPr lang="en-US" sz="4000" dirty="0">
              <a:solidFill>
                <a:schemeClr val="bg1"/>
              </a:solidFill>
            </a:endParaRPr>
          </a:p>
          <a:p>
            <a:r>
              <a:rPr lang="en-US" sz="4000" dirty="0">
                <a:solidFill>
                  <a:schemeClr val="bg1"/>
                </a:solidFill>
              </a:rPr>
              <a:t>	“Neither against the law of the Jews, 	nor against the temple, nor against 	Caesar 	have I offended in anything at 	all.”</a:t>
            </a:r>
          </a:p>
          <a:p>
            <a:endParaRPr lang="en-US" sz="4000" dirty="0">
              <a:solidFill>
                <a:schemeClr val="bg1"/>
              </a:solidFill>
            </a:endParaRPr>
          </a:p>
          <a:p>
            <a:r>
              <a:rPr lang="en-US" sz="4000" dirty="0">
                <a:solidFill>
                  <a:schemeClr val="bg1"/>
                </a:solidFill>
              </a:rPr>
              <a:t>				</a:t>
            </a:r>
            <a:r>
              <a:rPr lang="en-US" sz="4000" dirty="0">
                <a:solidFill>
                  <a:srgbClr val="00FDFF"/>
                </a:solidFill>
              </a:rPr>
              <a:t>-</a:t>
            </a:r>
            <a:r>
              <a:rPr lang="en-US" sz="4000" dirty="0">
                <a:solidFill>
                  <a:srgbClr val="FFC000"/>
                </a:solidFill>
              </a:rPr>
              <a:t> </a:t>
            </a:r>
            <a:r>
              <a:rPr lang="en-US" sz="4000" dirty="0">
                <a:solidFill>
                  <a:srgbClr val="00FDFF"/>
                </a:solidFill>
              </a:rPr>
              <a:t>Apostle Paul</a:t>
            </a:r>
          </a:p>
          <a:p>
            <a:r>
              <a:rPr lang="en-US" sz="4000" dirty="0">
                <a:solidFill>
                  <a:srgbClr val="FFC000"/>
                </a:solidFill>
              </a:rPr>
              <a:t>			   		</a:t>
            </a:r>
            <a:r>
              <a:rPr lang="en-US" sz="4000" i="1" dirty="0">
                <a:solidFill>
                  <a:srgbClr val="FFC000"/>
                </a:solidFill>
              </a:rPr>
              <a:t>Acts 25:8</a:t>
            </a:r>
          </a:p>
        </p:txBody>
      </p:sp>
    </p:spTree>
    <p:extLst>
      <p:ext uri="{BB962C8B-B14F-4D97-AF65-F5344CB8AC3E}">
        <p14:creationId xmlns:p14="http://schemas.microsoft.com/office/powerpoint/2010/main" val="2919089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9861350-95E8-B5ED-BA40-1D12CCDFD90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9050" y="0"/>
            <a:ext cx="12211050" cy="6908800"/>
          </a:xfrm>
          <a:prstGeom prst="rect">
            <a:avLst/>
          </a:prstGeom>
        </p:spPr>
      </p:pic>
      <p:sp>
        <p:nvSpPr>
          <p:cNvPr id="2" name="TextBox 1">
            <a:extLst>
              <a:ext uri="{FF2B5EF4-FFF2-40B4-BE49-F238E27FC236}">
                <a16:creationId xmlns:a16="http://schemas.microsoft.com/office/drawing/2014/main" id="{3414E58B-F755-13D3-567C-C63CC22FCA4A}"/>
              </a:ext>
            </a:extLst>
          </p:cNvPr>
          <p:cNvSpPr txBox="1"/>
          <p:nvPr/>
        </p:nvSpPr>
        <p:spPr>
          <a:xfrm>
            <a:off x="1443038" y="1428750"/>
            <a:ext cx="9058275" cy="4708981"/>
          </a:xfrm>
          <a:prstGeom prst="rect">
            <a:avLst/>
          </a:prstGeom>
          <a:solidFill>
            <a:schemeClr val="tx1"/>
          </a:solidFill>
        </p:spPr>
        <p:txBody>
          <a:bodyPr wrap="square" rtlCol="0">
            <a:spAutoFit/>
          </a:bodyPr>
          <a:lstStyle/>
          <a:p>
            <a:endParaRPr lang="en-US" sz="2000" dirty="0">
              <a:solidFill>
                <a:srgbClr val="FFC000"/>
              </a:solidFill>
            </a:endParaRPr>
          </a:p>
          <a:p>
            <a:r>
              <a:rPr lang="en-US" sz="4000" dirty="0">
                <a:solidFill>
                  <a:srgbClr val="FFC000"/>
                </a:solidFill>
              </a:rPr>
              <a:t>     			1 Peter 2:13-17</a:t>
            </a:r>
          </a:p>
          <a:p>
            <a:endParaRPr lang="en-US" sz="4000" dirty="0">
              <a:solidFill>
                <a:srgbClr val="FFC000"/>
              </a:solidFill>
            </a:endParaRPr>
          </a:p>
          <a:p>
            <a:r>
              <a:rPr lang="en-US" sz="4000" dirty="0">
                <a:solidFill>
                  <a:srgbClr val="FFC000"/>
                </a:solidFill>
              </a:rPr>
              <a:t>	</a:t>
            </a:r>
            <a:r>
              <a:rPr lang="en-US" sz="4000" dirty="0">
                <a:solidFill>
                  <a:schemeClr val="bg1"/>
                </a:solidFill>
              </a:rPr>
              <a:t>Submit to every law…whether kings…</a:t>
            </a:r>
          </a:p>
          <a:p>
            <a:r>
              <a:rPr lang="en-US" sz="4000" dirty="0">
                <a:solidFill>
                  <a:schemeClr val="bg1"/>
                </a:solidFill>
              </a:rPr>
              <a:t>	or governors…for this is the will of 	God, by doing good you may put to 	silence the ignorance of foolish men</a:t>
            </a:r>
          </a:p>
          <a:p>
            <a:endParaRPr lang="en-US" sz="4000" dirty="0">
              <a:solidFill>
                <a:srgbClr val="FFC000"/>
              </a:solidFill>
            </a:endParaRPr>
          </a:p>
        </p:txBody>
      </p:sp>
    </p:spTree>
    <p:extLst>
      <p:ext uri="{BB962C8B-B14F-4D97-AF65-F5344CB8AC3E}">
        <p14:creationId xmlns:p14="http://schemas.microsoft.com/office/powerpoint/2010/main" val="1345011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2411</TotalTime>
  <Words>484</Words>
  <Application>Microsoft Macintosh PowerPoint</Application>
  <PresentationFormat>Widescreen</PresentationFormat>
  <Paragraphs>62</Paragraphs>
  <Slides>14</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Dewey Marrs</dc:creator>
  <cp:lastModifiedBy>Dewey Marrs</cp:lastModifiedBy>
  <cp:revision>9</cp:revision>
  <dcterms:created xsi:type="dcterms:W3CDTF">2023-08-30T16:26:54Z</dcterms:created>
  <dcterms:modified xsi:type="dcterms:W3CDTF">2023-09-03T03:39:14Z</dcterms:modified>
</cp:coreProperties>
</file>