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8" r:id="rId4"/>
    <p:sldId id="275" r:id="rId5"/>
    <p:sldId id="276" r:id="rId6"/>
    <p:sldId id="259" r:id="rId7"/>
    <p:sldId id="260" r:id="rId8"/>
    <p:sldId id="266" r:id="rId9"/>
    <p:sldId id="278" r:id="rId10"/>
    <p:sldId id="258" r:id="rId11"/>
    <p:sldId id="265" r:id="rId12"/>
    <p:sldId id="269" r:id="rId13"/>
    <p:sldId id="270" r:id="rId14"/>
    <p:sldId id="274" r:id="rId15"/>
    <p:sldId id="273" r:id="rId16"/>
    <p:sldId id="272" r:id="rId17"/>
    <p:sldId id="277"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3"/>
  </p:normalViewPr>
  <p:slideViewPr>
    <p:cSldViewPr snapToGrid="0">
      <p:cViewPr>
        <p:scale>
          <a:sx n="97" d="100"/>
          <a:sy n="97" d="100"/>
        </p:scale>
        <p:origin x="1160" y="-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FB7A-FC59-8CFC-857E-A5060906AD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8C345C-E771-8DF4-CB16-5A71059DE7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E0A3A0-7C0C-BE7C-37B8-4D0385AE7A80}"/>
              </a:ext>
            </a:extLst>
          </p:cNvPr>
          <p:cNvSpPr>
            <a:spLocks noGrp="1"/>
          </p:cNvSpPr>
          <p:nvPr>
            <p:ph type="dt" sz="half" idx="10"/>
          </p:nvPr>
        </p:nvSpPr>
        <p:spPr/>
        <p:txBody>
          <a:bodyPr/>
          <a:lstStyle/>
          <a:p>
            <a:fld id="{C0B77BFF-EAEF-D448-8208-B0A22FBA7C45}" type="datetimeFigureOut">
              <a:rPr lang="en-US" smtClean="0"/>
              <a:t>7/28/23</a:t>
            </a:fld>
            <a:endParaRPr lang="en-US"/>
          </a:p>
        </p:txBody>
      </p:sp>
      <p:sp>
        <p:nvSpPr>
          <p:cNvPr id="5" name="Footer Placeholder 4">
            <a:extLst>
              <a:ext uri="{FF2B5EF4-FFF2-40B4-BE49-F238E27FC236}">
                <a16:creationId xmlns:a16="http://schemas.microsoft.com/office/drawing/2014/main" id="{7BD405A3-E389-3BCA-780A-6F5195D522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CB883-8C65-9027-F781-CAA0D7D58BC7}"/>
              </a:ext>
            </a:extLst>
          </p:cNvPr>
          <p:cNvSpPr>
            <a:spLocks noGrp="1"/>
          </p:cNvSpPr>
          <p:nvPr>
            <p:ph type="sldNum" sz="quarter" idx="12"/>
          </p:nvPr>
        </p:nvSpPr>
        <p:spPr/>
        <p:txBody>
          <a:bodyPr/>
          <a:lstStyle/>
          <a:p>
            <a:fld id="{F4F2BC75-C9A1-854B-982E-8C6D0607A969}" type="slidenum">
              <a:rPr lang="en-US" smtClean="0"/>
              <a:t>‹#›</a:t>
            </a:fld>
            <a:endParaRPr lang="en-US"/>
          </a:p>
        </p:txBody>
      </p:sp>
    </p:spTree>
    <p:extLst>
      <p:ext uri="{BB962C8B-B14F-4D97-AF65-F5344CB8AC3E}">
        <p14:creationId xmlns:p14="http://schemas.microsoft.com/office/powerpoint/2010/main" val="43758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58E3-D735-0D3E-6BE6-CF5D679FB7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F9928E-ED9C-0E77-0B79-5C3045B62C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F8045-FD0A-0E4B-4FA8-DD9E203BCCBB}"/>
              </a:ext>
            </a:extLst>
          </p:cNvPr>
          <p:cNvSpPr>
            <a:spLocks noGrp="1"/>
          </p:cNvSpPr>
          <p:nvPr>
            <p:ph type="dt" sz="half" idx="10"/>
          </p:nvPr>
        </p:nvSpPr>
        <p:spPr/>
        <p:txBody>
          <a:bodyPr/>
          <a:lstStyle/>
          <a:p>
            <a:fld id="{C0B77BFF-EAEF-D448-8208-B0A22FBA7C45}" type="datetimeFigureOut">
              <a:rPr lang="en-US" smtClean="0"/>
              <a:t>7/28/23</a:t>
            </a:fld>
            <a:endParaRPr lang="en-US"/>
          </a:p>
        </p:txBody>
      </p:sp>
      <p:sp>
        <p:nvSpPr>
          <p:cNvPr id="5" name="Footer Placeholder 4">
            <a:extLst>
              <a:ext uri="{FF2B5EF4-FFF2-40B4-BE49-F238E27FC236}">
                <a16:creationId xmlns:a16="http://schemas.microsoft.com/office/drawing/2014/main" id="{BB32EB7F-3CF0-ED74-B2D3-7D1C69011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A3DDD-F973-B4B5-C895-BA241EFDD76E}"/>
              </a:ext>
            </a:extLst>
          </p:cNvPr>
          <p:cNvSpPr>
            <a:spLocks noGrp="1"/>
          </p:cNvSpPr>
          <p:nvPr>
            <p:ph type="sldNum" sz="quarter" idx="12"/>
          </p:nvPr>
        </p:nvSpPr>
        <p:spPr/>
        <p:txBody>
          <a:bodyPr/>
          <a:lstStyle/>
          <a:p>
            <a:fld id="{F4F2BC75-C9A1-854B-982E-8C6D0607A969}" type="slidenum">
              <a:rPr lang="en-US" smtClean="0"/>
              <a:t>‹#›</a:t>
            </a:fld>
            <a:endParaRPr lang="en-US"/>
          </a:p>
        </p:txBody>
      </p:sp>
    </p:spTree>
    <p:extLst>
      <p:ext uri="{BB962C8B-B14F-4D97-AF65-F5344CB8AC3E}">
        <p14:creationId xmlns:p14="http://schemas.microsoft.com/office/powerpoint/2010/main" val="118340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0EE185-2CB8-AF37-3066-4F457FA696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B424-7AD0-0C40-26F9-FD8ED8BB90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4D421-4BB2-D083-8100-2D207D7378E1}"/>
              </a:ext>
            </a:extLst>
          </p:cNvPr>
          <p:cNvSpPr>
            <a:spLocks noGrp="1"/>
          </p:cNvSpPr>
          <p:nvPr>
            <p:ph type="dt" sz="half" idx="10"/>
          </p:nvPr>
        </p:nvSpPr>
        <p:spPr/>
        <p:txBody>
          <a:bodyPr/>
          <a:lstStyle/>
          <a:p>
            <a:fld id="{C0B77BFF-EAEF-D448-8208-B0A22FBA7C45}" type="datetimeFigureOut">
              <a:rPr lang="en-US" smtClean="0"/>
              <a:t>7/28/23</a:t>
            </a:fld>
            <a:endParaRPr lang="en-US"/>
          </a:p>
        </p:txBody>
      </p:sp>
      <p:sp>
        <p:nvSpPr>
          <p:cNvPr id="5" name="Footer Placeholder 4">
            <a:extLst>
              <a:ext uri="{FF2B5EF4-FFF2-40B4-BE49-F238E27FC236}">
                <a16:creationId xmlns:a16="http://schemas.microsoft.com/office/drawing/2014/main" id="{DFCF00D7-C0F4-9877-8A47-C0914D864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C65E3-C18F-44B6-DC8A-60811BC2BAD0}"/>
              </a:ext>
            </a:extLst>
          </p:cNvPr>
          <p:cNvSpPr>
            <a:spLocks noGrp="1"/>
          </p:cNvSpPr>
          <p:nvPr>
            <p:ph type="sldNum" sz="quarter" idx="12"/>
          </p:nvPr>
        </p:nvSpPr>
        <p:spPr/>
        <p:txBody>
          <a:bodyPr/>
          <a:lstStyle/>
          <a:p>
            <a:fld id="{F4F2BC75-C9A1-854B-982E-8C6D0607A969}" type="slidenum">
              <a:rPr lang="en-US" smtClean="0"/>
              <a:t>‹#›</a:t>
            </a:fld>
            <a:endParaRPr lang="en-US"/>
          </a:p>
        </p:txBody>
      </p:sp>
    </p:spTree>
    <p:extLst>
      <p:ext uri="{BB962C8B-B14F-4D97-AF65-F5344CB8AC3E}">
        <p14:creationId xmlns:p14="http://schemas.microsoft.com/office/powerpoint/2010/main" val="362129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7F7A-D44B-59D4-AFEE-31F14816AC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8DF51D-725D-C5B7-B44E-CD70DAF109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69314-1A23-B075-0BF1-26BDAEBC2A39}"/>
              </a:ext>
            </a:extLst>
          </p:cNvPr>
          <p:cNvSpPr>
            <a:spLocks noGrp="1"/>
          </p:cNvSpPr>
          <p:nvPr>
            <p:ph type="dt" sz="half" idx="10"/>
          </p:nvPr>
        </p:nvSpPr>
        <p:spPr/>
        <p:txBody>
          <a:bodyPr/>
          <a:lstStyle/>
          <a:p>
            <a:fld id="{C0B77BFF-EAEF-D448-8208-B0A22FBA7C45}" type="datetimeFigureOut">
              <a:rPr lang="en-US" smtClean="0"/>
              <a:t>7/28/23</a:t>
            </a:fld>
            <a:endParaRPr lang="en-US"/>
          </a:p>
        </p:txBody>
      </p:sp>
      <p:sp>
        <p:nvSpPr>
          <p:cNvPr id="5" name="Footer Placeholder 4">
            <a:extLst>
              <a:ext uri="{FF2B5EF4-FFF2-40B4-BE49-F238E27FC236}">
                <a16:creationId xmlns:a16="http://schemas.microsoft.com/office/drawing/2014/main" id="{4DFCA3A6-3CD7-3CAA-7BFE-F90B609B1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EE407-7FAA-8DB8-F9FB-31D194D95E24}"/>
              </a:ext>
            </a:extLst>
          </p:cNvPr>
          <p:cNvSpPr>
            <a:spLocks noGrp="1"/>
          </p:cNvSpPr>
          <p:nvPr>
            <p:ph type="sldNum" sz="quarter" idx="12"/>
          </p:nvPr>
        </p:nvSpPr>
        <p:spPr/>
        <p:txBody>
          <a:bodyPr/>
          <a:lstStyle/>
          <a:p>
            <a:fld id="{F4F2BC75-C9A1-854B-982E-8C6D0607A969}" type="slidenum">
              <a:rPr lang="en-US" smtClean="0"/>
              <a:t>‹#›</a:t>
            </a:fld>
            <a:endParaRPr lang="en-US"/>
          </a:p>
        </p:txBody>
      </p:sp>
    </p:spTree>
    <p:extLst>
      <p:ext uri="{BB962C8B-B14F-4D97-AF65-F5344CB8AC3E}">
        <p14:creationId xmlns:p14="http://schemas.microsoft.com/office/powerpoint/2010/main" val="186980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FCC7-06D0-A7AA-BEA6-66BCFD71CA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0AD1C8-BF2F-9373-15DC-398E68F8AD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82E0EB-4CAE-A35E-3FC6-3FAA93C60646}"/>
              </a:ext>
            </a:extLst>
          </p:cNvPr>
          <p:cNvSpPr>
            <a:spLocks noGrp="1"/>
          </p:cNvSpPr>
          <p:nvPr>
            <p:ph type="dt" sz="half" idx="10"/>
          </p:nvPr>
        </p:nvSpPr>
        <p:spPr/>
        <p:txBody>
          <a:bodyPr/>
          <a:lstStyle/>
          <a:p>
            <a:fld id="{C0B77BFF-EAEF-D448-8208-B0A22FBA7C45}" type="datetimeFigureOut">
              <a:rPr lang="en-US" smtClean="0"/>
              <a:t>7/28/23</a:t>
            </a:fld>
            <a:endParaRPr lang="en-US"/>
          </a:p>
        </p:txBody>
      </p:sp>
      <p:sp>
        <p:nvSpPr>
          <p:cNvPr id="5" name="Footer Placeholder 4">
            <a:extLst>
              <a:ext uri="{FF2B5EF4-FFF2-40B4-BE49-F238E27FC236}">
                <a16:creationId xmlns:a16="http://schemas.microsoft.com/office/drawing/2014/main" id="{96942E29-29FB-6F53-6DA0-C27DE5B31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CCE19-3CA5-9F5D-F558-B3E9D8839B4B}"/>
              </a:ext>
            </a:extLst>
          </p:cNvPr>
          <p:cNvSpPr>
            <a:spLocks noGrp="1"/>
          </p:cNvSpPr>
          <p:nvPr>
            <p:ph type="sldNum" sz="quarter" idx="12"/>
          </p:nvPr>
        </p:nvSpPr>
        <p:spPr/>
        <p:txBody>
          <a:bodyPr/>
          <a:lstStyle/>
          <a:p>
            <a:fld id="{F4F2BC75-C9A1-854B-982E-8C6D0607A969}" type="slidenum">
              <a:rPr lang="en-US" smtClean="0"/>
              <a:t>‹#›</a:t>
            </a:fld>
            <a:endParaRPr lang="en-US"/>
          </a:p>
        </p:txBody>
      </p:sp>
    </p:spTree>
    <p:extLst>
      <p:ext uri="{BB962C8B-B14F-4D97-AF65-F5344CB8AC3E}">
        <p14:creationId xmlns:p14="http://schemas.microsoft.com/office/powerpoint/2010/main" val="328231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2D42-4F17-E22E-2D0B-0D1A2EE94C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3EE5C5-2ADD-627E-DE01-A8AFCC3653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A3BAA9-9C88-A464-576B-6F485EEF77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F2DC18-5110-F5BA-7913-162AFF1D63E8}"/>
              </a:ext>
            </a:extLst>
          </p:cNvPr>
          <p:cNvSpPr>
            <a:spLocks noGrp="1"/>
          </p:cNvSpPr>
          <p:nvPr>
            <p:ph type="dt" sz="half" idx="10"/>
          </p:nvPr>
        </p:nvSpPr>
        <p:spPr/>
        <p:txBody>
          <a:bodyPr/>
          <a:lstStyle/>
          <a:p>
            <a:fld id="{C0B77BFF-EAEF-D448-8208-B0A22FBA7C45}" type="datetimeFigureOut">
              <a:rPr lang="en-US" smtClean="0"/>
              <a:t>7/28/23</a:t>
            </a:fld>
            <a:endParaRPr lang="en-US"/>
          </a:p>
        </p:txBody>
      </p:sp>
      <p:sp>
        <p:nvSpPr>
          <p:cNvPr id="6" name="Footer Placeholder 5">
            <a:extLst>
              <a:ext uri="{FF2B5EF4-FFF2-40B4-BE49-F238E27FC236}">
                <a16:creationId xmlns:a16="http://schemas.microsoft.com/office/drawing/2014/main" id="{99AAE477-B9FE-765F-EBDF-D88825D17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D6451-AAB2-3479-7446-53F8E3C77EB5}"/>
              </a:ext>
            </a:extLst>
          </p:cNvPr>
          <p:cNvSpPr>
            <a:spLocks noGrp="1"/>
          </p:cNvSpPr>
          <p:nvPr>
            <p:ph type="sldNum" sz="quarter" idx="12"/>
          </p:nvPr>
        </p:nvSpPr>
        <p:spPr/>
        <p:txBody>
          <a:bodyPr/>
          <a:lstStyle/>
          <a:p>
            <a:fld id="{F4F2BC75-C9A1-854B-982E-8C6D0607A969}" type="slidenum">
              <a:rPr lang="en-US" smtClean="0"/>
              <a:t>‹#›</a:t>
            </a:fld>
            <a:endParaRPr lang="en-US"/>
          </a:p>
        </p:txBody>
      </p:sp>
    </p:spTree>
    <p:extLst>
      <p:ext uri="{BB962C8B-B14F-4D97-AF65-F5344CB8AC3E}">
        <p14:creationId xmlns:p14="http://schemas.microsoft.com/office/powerpoint/2010/main" val="415261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FBBB-5877-ADCF-1407-E71911AD35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8F50AA-F53D-2A05-0619-EDC918345B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B3058F-35DE-3740-F3D0-ED2A5E477B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1CBA4E-6C99-68FF-784F-35C473DF0F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71D1E0-9736-CC64-0FA1-23E1FDDD8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57995F-8A19-374C-AB4E-22EE8594A611}"/>
              </a:ext>
            </a:extLst>
          </p:cNvPr>
          <p:cNvSpPr>
            <a:spLocks noGrp="1"/>
          </p:cNvSpPr>
          <p:nvPr>
            <p:ph type="dt" sz="half" idx="10"/>
          </p:nvPr>
        </p:nvSpPr>
        <p:spPr/>
        <p:txBody>
          <a:bodyPr/>
          <a:lstStyle/>
          <a:p>
            <a:fld id="{C0B77BFF-EAEF-D448-8208-B0A22FBA7C45}" type="datetimeFigureOut">
              <a:rPr lang="en-US" smtClean="0"/>
              <a:t>7/28/23</a:t>
            </a:fld>
            <a:endParaRPr lang="en-US"/>
          </a:p>
        </p:txBody>
      </p:sp>
      <p:sp>
        <p:nvSpPr>
          <p:cNvPr id="8" name="Footer Placeholder 7">
            <a:extLst>
              <a:ext uri="{FF2B5EF4-FFF2-40B4-BE49-F238E27FC236}">
                <a16:creationId xmlns:a16="http://schemas.microsoft.com/office/drawing/2014/main" id="{B7F605CB-7F7E-2B9D-6142-582B157ED1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4B3762-EB6C-2973-BCAF-A5727DD460C5}"/>
              </a:ext>
            </a:extLst>
          </p:cNvPr>
          <p:cNvSpPr>
            <a:spLocks noGrp="1"/>
          </p:cNvSpPr>
          <p:nvPr>
            <p:ph type="sldNum" sz="quarter" idx="12"/>
          </p:nvPr>
        </p:nvSpPr>
        <p:spPr/>
        <p:txBody>
          <a:bodyPr/>
          <a:lstStyle/>
          <a:p>
            <a:fld id="{F4F2BC75-C9A1-854B-982E-8C6D0607A969}" type="slidenum">
              <a:rPr lang="en-US" smtClean="0"/>
              <a:t>‹#›</a:t>
            </a:fld>
            <a:endParaRPr lang="en-US"/>
          </a:p>
        </p:txBody>
      </p:sp>
    </p:spTree>
    <p:extLst>
      <p:ext uri="{BB962C8B-B14F-4D97-AF65-F5344CB8AC3E}">
        <p14:creationId xmlns:p14="http://schemas.microsoft.com/office/powerpoint/2010/main" val="401241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8704-F314-38A0-1714-551637A1FA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6064CE-91C3-67A9-B941-0C83F75B37E5}"/>
              </a:ext>
            </a:extLst>
          </p:cNvPr>
          <p:cNvSpPr>
            <a:spLocks noGrp="1"/>
          </p:cNvSpPr>
          <p:nvPr>
            <p:ph type="dt" sz="half" idx="10"/>
          </p:nvPr>
        </p:nvSpPr>
        <p:spPr/>
        <p:txBody>
          <a:bodyPr/>
          <a:lstStyle/>
          <a:p>
            <a:fld id="{C0B77BFF-EAEF-D448-8208-B0A22FBA7C45}" type="datetimeFigureOut">
              <a:rPr lang="en-US" smtClean="0"/>
              <a:t>7/28/23</a:t>
            </a:fld>
            <a:endParaRPr lang="en-US"/>
          </a:p>
        </p:txBody>
      </p:sp>
      <p:sp>
        <p:nvSpPr>
          <p:cNvPr id="4" name="Footer Placeholder 3">
            <a:extLst>
              <a:ext uri="{FF2B5EF4-FFF2-40B4-BE49-F238E27FC236}">
                <a16:creationId xmlns:a16="http://schemas.microsoft.com/office/drawing/2014/main" id="{EDC17056-29E0-04F8-70AC-D9A895E589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196DEE-2549-592C-F35F-F283C8EEDE79}"/>
              </a:ext>
            </a:extLst>
          </p:cNvPr>
          <p:cNvSpPr>
            <a:spLocks noGrp="1"/>
          </p:cNvSpPr>
          <p:nvPr>
            <p:ph type="sldNum" sz="quarter" idx="12"/>
          </p:nvPr>
        </p:nvSpPr>
        <p:spPr/>
        <p:txBody>
          <a:bodyPr/>
          <a:lstStyle/>
          <a:p>
            <a:fld id="{F4F2BC75-C9A1-854B-982E-8C6D0607A969}" type="slidenum">
              <a:rPr lang="en-US" smtClean="0"/>
              <a:t>‹#›</a:t>
            </a:fld>
            <a:endParaRPr lang="en-US"/>
          </a:p>
        </p:txBody>
      </p:sp>
    </p:spTree>
    <p:extLst>
      <p:ext uri="{BB962C8B-B14F-4D97-AF65-F5344CB8AC3E}">
        <p14:creationId xmlns:p14="http://schemas.microsoft.com/office/powerpoint/2010/main" val="178517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DFC8-B317-919D-54CB-E9786A77E7B2}"/>
              </a:ext>
            </a:extLst>
          </p:cNvPr>
          <p:cNvSpPr>
            <a:spLocks noGrp="1"/>
          </p:cNvSpPr>
          <p:nvPr>
            <p:ph type="dt" sz="half" idx="10"/>
          </p:nvPr>
        </p:nvSpPr>
        <p:spPr/>
        <p:txBody>
          <a:bodyPr/>
          <a:lstStyle/>
          <a:p>
            <a:fld id="{C0B77BFF-EAEF-D448-8208-B0A22FBA7C45}" type="datetimeFigureOut">
              <a:rPr lang="en-US" smtClean="0"/>
              <a:t>7/28/23</a:t>
            </a:fld>
            <a:endParaRPr lang="en-US"/>
          </a:p>
        </p:txBody>
      </p:sp>
      <p:sp>
        <p:nvSpPr>
          <p:cNvPr id="3" name="Footer Placeholder 2">
            <a:extLst>
              <a:ext uri="{FF2B5EF4-FFF2-40B4-BE49-F238E27FC236}">
                <a16:creationId xmlns:a16="http://schemas.microsoft.com/office/drawing/2014/main" id="{90AC7896-D2E9-6725-C1DF-F4063F739E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F6134A-6B85-58A2-B185-6D49DA85DC18}"/>
              </a:ext>
            </a:extLst>
          </p:cNvPr>
          <p:cNvSpPr>
            <a:spLocks noGrp="1"/>
          </p:cNvSpPr>
          <p:nvPr>
            <p:ph type="sldNum" sz="quarter" idx="12"/>
          </p:nvPr>
        </p:nvSpPr>
        <p:spPr/>
        <p:txBody>
          <a:bodyPr/>
          <a:lstStyle/>
          <a:p>
            <a:fld id="{F4F2BC75-C9A1-854B-982E-8C6D0607A969}" type="slidenum">
              <a:rPr lang="en-US" smtClean="0"/>
              <a:t>‹#›</a:t>
            </a:fld>
            <a:endParaRPr lang="en-US"/>
          </a:p>
        </p:txBody>
      </p:sp>
    </p:spTree>
    <p:extLst>
      <p:ext uri="{BB962C8B-B14F-4D97-AF65-F5344CB8AC3E}">
        <p14:creationId xmlns:p14="http://schemas.microsoft.com/office/powerpoint/2010/main" val="202957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F634-0882-A0BF-577C-C8196C8EA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A8B46D-563E-5F4F-17BB-882CC839FE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0FC8BB-16EA-2108-BC7C-D9727A62B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D87A78-A2E6-8D0E-2343-7D77D15DAEE0}"/>
              </a:ext>
            </a:extLst>
          </p:cNvPr>
          <p:cNvSpPr>
            <a:spLocks noGrp="1"/>
          </p:cNvSpPr>
          <p:nvPr>
            <p:ph type="dt" sz="half" idx="10"/>
          </p:nvPr>
        </p:nvSpPr>
        <p:spPr/>
        <p:txBody>
          <a:bodyPr/>
          <a:lstStyle/>
          <a:p>
            <a:fld id="{C0B77BFF-EAEF-D448-8208-B0A22FBA7C45}" type="datetimeFigureOut">
              <a:rPr lang="en-US" smtClean="0"/>
              <a:t>7/28/23</a:t>
            </a:fld>
            <a:endParaRPr lang="en-US"/>
          </a:p>
        </p:txBody>
      </p:sp>
      <p:sp>
        <p:nvSpPr>
          <p:cNvPr id="6" name="Footer Placeholder 5">
            <a:extLst>
              <a:ext uri="{FF2B5EF4-FFF2-40B4-BE49-F238E27FC236}">
                <a16:creationId xmlns:a16="http://schemas.microsoft.com/office/drawing/2014/main" id="{05D62E0E-3534-5E22-A739-4F215BDAEC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82331-CEFE-0704-FAC5-CEFE72E66B4F}"/>
              </a:ext>
            </a:extLst>
          </p:cNvPr>
          <p:cNvSpPr>
            <a:spLocks noGrp="1"/>
          </p:cNvSpPr>
          <p:nvPr>
            <p:ph type="sldNum" sz="quarter" idx="12"/>
          </p:nvPr>
        </p:nvSpPr>
        <p:spPr/>
        <p:txBody>
          <a:bodyPr/>
          <a:lstStyle/>
          <a:p>
            <a:fld id="{F4F2BC75-C9A1-854B-982E-8C6D0607A969}" type="slidenum">
              <a:rPr lang="en-US" smtClean="0"/>
              <a:t>‹#›</a:t>
            </a:fld>
            <a:endParaRPr lang="en-US"/>
          </a:p>
        </p:txBody>
      </p:sp>
    </p:spTree>
    <p:extLst>
      <p:ext uri="{BB962C8B-B14F-4D97-AF65-F5344CB8AC3E}">
        <p14:creationId xmlns:p14="http://schemas.microsoft.com/office/powerpoint/2010/main" val="372499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F887-8049-069F-C22F-516471BAB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E1ED40-1CF2-AA83-25C8-BD109B611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B6698C-C07D-1069-2348-4D196857E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9E41FB-58A7-02B3-B45C-C252F78826F0}"/>
              </a:ext>
            </a:extLst>
          </p:cNvPr>
          <p:cNvSpPr>
            <a:spLocks noGrp="1"/>
          </p:cNvSpPr>
          <p:nvPr>
            <p:ph type="dt" sz="half" idx="10"/>
          </p:nvPr>
        </p:nvSpPr>
        <p:spPr/>
        <p:txBody>
          <a:bodyPr/>
          <a:lstStyle/>
          <a:p>
            <a:fld id="{C0B77BFF-EAEF-D448-8208-B0A22FBA7C45}" type="datetimeFigureOut">
              <a:rPr lang="en-US" smtClean="0"/>
              <a:t>7/28/23</a:t>
            </a:fld>
            <a:endParaRPr lang="en-US"/>
          </a:p>
        </p:txBody>
      </p:sp>
      <p:sp>
        <p:nvSpPr>
          <p:cNvPr id="6" name="Footer Placeholder 5">
            <a:extLst>
              <a:ext uri="{FF2B5EF4-FFF2-40B4-BE49-F238E27FC236}">
                <a16:creationId xmlns:a16="http://schemas.microsoft.com/office/drawing/2014/main" id="{90EE5FE0-CD21-CE83-12BC-72E149379D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F39028-8A45-76F2-57CC-694F5BB480F2}"/>
              </a:ext>
            </a:extLst>
          </p:cNvPr>
          <p:cNvSpPr>
            <a:spLocks noGrp="1"/>
          </p:cNvSpPr>
          <p:nvPr>
            <p:ph type="sldNum" sz="quarter" idx="12"/>
          </p:nvPr>
        </p:nvSpPr>
        <p:spPr/>
        <p:txBody>
          <a:bodyPr/>
          <a:lstStyle/>
          <a:p>
            <a:fld id="{F4F2BC75-C9A1-854B-982E-8C6D0607A969}" type="slidenum">
              <a:rPr lang="en-US" smtClean="0"/>
              <a:t>‹#›</a:t>
            </a:fld>
            <a:endParaRPr lang="en-US"/>
          </a:p>
        </p:txBody>
      </p:sp>
    </p:spTree>
    <p:extLst>
      <p:ext uri="{BB962C8B-B14F-4D97-AF65-F5344CB8AC3E}">
        <p14:creationId xmlns:p14="http://schemas.microsoft.com/office/powerpoint/2010/main" val="427340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2B7D05-AA27-6C10-3A4D-1A3EA33F39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0DE0B7-C9BA-14E3-7A52-A526B22012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ADAF1-9668-CDA3-8B33-A29F774987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77BFF-EAEF-D448-8208-B0A22FBA7C45}" type="datetimeFigureOut">
              <a:rPr lang="en-US" smtClean="0"/>
              <a:t>7/28/23</a:t>
            </a:fld>
            <a:endParaRPr lang="en-US"/>
          </a:p>
        </p:txBody>
      </p:sp>
      <p:sp>
        <p:nvSpPr>
          <p:cNvPr id="5" name="Footer Placeholder 4">
            <a:extLst>
              <a:ext uri="{FF2B5EF4-FFF2-40B4-BE49-F238E27FC236}">
                <a16:creationId xmlns:a16="http://schemas.microsoft.com/office/drawing/2014/main" id="{64C4E8B7-D2D2-3121-43BB-CC505C98B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52AE4D-00FF-250A-FA64-482185FBAF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2BC75-C9A1-854B-982E-8C6D0607A969}" type="slidenum">
              <a:rPr lang="en-US" smtClean="0"/>
              <a:t>‹#›</a:t>
            </a:fld>
            <a:endParaRPr lang="en-US"/>
          </a:p>
        </p:txBody>
      </p:sp>
    </p:spTree>
    <p:extLst>
      <p:ext uri="{BB962C8B-B14F-4D97-AF65-F5344CB8AC3E}">
        <p14:creationId xmlns:p14="http://schemas.microsoft.com/office/powerpoint/2010/main" val="3320584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publicdomainpictures.net/en/view-image.php?image=56526&amp;picture=backgroun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1328739" y="557213"/>
            <a:ext cx="9772650" cy="5632311"/>
          </a:xfrm>
          <a:prstGeom prst="rect">
            <a:avLst/>
          </a:prstGeom>
          <a:solidFill>
            <a:schemeClr val="tx1"/>
          </a:solidFill>
        </p:spPr>
        <p:txBody>
          <a:bodyPr wrap="square" rtlCol="0">
            <a:spAutoFit/>
          </a:bodyPr>
          <a:lstStyle/>
          <a:p>
            <a:endParaRPr lang="en-US" sz="4000" dirty="0"/>
          </a:p>
          <a:p>
            <a:r>
              <a:rPr lang="en-US" sz="4000" dirty="0">
                <a:solidFill>
                  <a:schemeClr val="bg1"/>
                </a:solidFill>
              </a:rPr>
              <a:t>	</a:t>
            </a: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p:txBody>
      </p:sp>
    </p:spTree>
    <p:extLst>
      <p:ext uri="{BB962C8B-B14F-4D97-AF65-F5344CB8AC3E}">
        <p14:creationId xmlns:p14="http://schemas.microsoft.com/office/powerpoint/2010/main" val="369922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1328739" y="557213"/>
            <a:ext cx="9772650" cy="6124754"/>
          </a:xfrm>
          <a:prstGeom prst="rect">
            <a:avLst/>
          </a:prstGeom>
          <a:solidFill>
            <a:schemeClr val="tx1"/>
          </a:solidFill>
        </p:spPr>
        <p:txBody>
          <a:bodyPr wrap="square" rtlCol="0">
            <a:spAutoFit/>
          </a:bodyPr>
          <a:lstStyle/>
          <a:p>
            <a:endParaRPr lang="en-US" sz="4000" dirty="0"/>
          </a:p>
          <a:p>
            <a:r>
              <a:rPr lang="en-US" sz="4000" dirty="0">
                <a:solidFill>
                  <a:schemeClr val="bg1"/>
                </a:solidFill>
              </a:rPr>
              <a:t>	</a:t>
            </a:r>
            <a:r>
              <a:rPr lang="en-US" sz="4400" dirty="0">
                <a:solidFill>
                  <a:schemeClr val="bg1"/>
                </a:solidFill>
              </a:rPr>
              <a:t>“Oh how I love Your law…You through 	Your commandments, make me wiser 	than my enemies…I have more 	understanding than all my teachers…</a:t>
            </a:r>
          </a:p>
          <a:p>
            <a:r>
              <a:rPr lang="en-US" sz="4400" dirty="0">
                <a:solidFill>
                  <a:schemeClr val="bg1"/>
                </a:solidFill>
              </a:rPr>
              <a:t>	I understand more than the aged, 	because I keep your precepts.”</a:t>
            </a:r>
          </a:p>
          <a:p>
            <a:r>
              <a:rPr lang="en-US" sz="4400" dirty="0">
                <a:solidFill>
                  <a:schemeClr val="bg1"/>
                </a:solidFill>
              </a:rPr>
              <a:t>					</a:t>
            </a:r>
          </a:p>
          <a:p>
            <a:r>
              <a:rPr lang="en-US" sz="4400" dirty="0">
                <a:solidFill>
                  <a:schemeClr val="bg1"/>
                </a:solidFill>
              </a:rPr>
              <a:t>			</a:t>
            </a:r>
            <a:r>
              <a:rPr lang="en-US" sz="4400" i="1" dirty="0">
                <a:solidFill>
                  <a:srgbClr val="FFC000"/>
                </a:solidFill>
              </a:rPr>
              <a:t>Psalm 119: 97-100</a:t>
            </a:r>
          </a:p>
        </p:txBody>
      </p:sp>
    </p:spTree>
    <p:extLst>
      <p:ext uri="{BB962C8B-B14F-4D97-AF65-F5344CB8AC3E}">
        <p14:creationId xmlns:p14="http://schemas.microsoft.com/office/powerpoint/2010/main" val="377938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1328739" y="557213"/>
            <a:ext cx="9772650" cy="6678751"/>
          </a:xfrm>
          <a:prstGeom prst="rect">
            <a:avLst/>
          </a:prstGeom>
          <a:solidFill>
            <a:schemeClr val="tx1"/>
          </a:solidFill>
        </p:spPr>
        <p:txBody>
          <a:bodyPr wrap="square" rtlCol="0">
            <a:spAutoFit/>
          </a:bodyPr>
          <a:lstStyle/>
          <a:p>
            <a:endParaRPr lang="en-US" sz="4000" dirty="0">
              <a:solidFill>
                <a:srgbClr val="FFC000"/>
              </a:solidFill>
            </a:endParaRPr>
          </a:p>
          <a:p>
            <a:r>
              <a:rPr lang="en-US" sz="5400" dirty="0">
                <a:solidFill>
                  <a:srgbClr val="FFC000"/>
                </a:solidFill>
              </a:rPr>
              <a:t>	</a:t>
            </a:r>
            <a:r>
              <a:rPr lang="en-US" sz="5400" i="1" dirty="0">
                <a:solidFill>
                  <a:srgbClr val="FFC000"/>
                </a:solidFill>
              </a:rPr>
              <a:t>Romans 1</a:t>
            </a:r>
            <a:endParaRPr lang="en-US" sz="54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p:txBody>
      </p:sp>
    </p:spTree>
    <p:extLst>
      <p:ext uri="{BB962C8B-B14F-4D97-AF65-F5344CB8AC3E}">
        <p14:creationId xmlns:p14="http://schemas.microsoft.com/office/powerpoint/2010/main" val="293973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1328739" y="557213"/>
            <a:ext cx="9772650" cy="6894195"/>
          </a:xfrm>
          <a:prstGeom prst="rect">
            <a:avLst/>
          </a:prstGeom>
          <a:solidFill>
            <a:schemeClr val="tx1"/>
          </a:solidFill>
        </p:spPr>
        <p:txBody>
          <a:bodyPr wrap="square" rtlCol="0">
            <a:spAutoFit/>
          </a:bodyPr>
          <a:lstStyle/>
          <a:p>
            <a:endParaRPr lang="en-US" sz="4000" dirty="0"/>
          </a:p>
          <a:p>
            <a:r>
              <a:rPr lang="en-US" sz="4000" dirty="0">
                <a:solidFill>
                  <a:schemeClr val="bg1"/>
                </a:solidFill>
              </a:rPr>
              <a:t>	</a:t>
            </a:r>
            <a:r>
              <a:rPr lang="en-US" sz="5400" i="1" dirty="0">
                <a:solidFill>
                  <a:srgbClr val="FFC000"/>
                </a:solidFill>
              </a:rPr>
              <a:t>Romans 1:32 </a:t>
            </a:r>
            <a:r>
              <a:rPr lang="en-US" sz="5400" dirty="0">
                <a:solidFill>
                  <a:srgbClr val="FFC000"/>
                </a:solidFill>
              </a:rPr>
              <a:t>- </a:t>
            </a:r>
            <a:r>
              <a:rPr lang="en-US" sz="5400" dirty="0">
                <a:solidFill>
                  <a:schemeClr val="bg1"/>
                </a:solidFill>
              </a:rPr>
              <a:t>“approve, take 		pleasure, consent…”</a:t>
            </a:r>
          </a:p>
          <a:p>
            <a:r>
              <a:rPr lang="en-US" sz="5400" dirty="0">
                <a:solidFill>
                  <a:srgbClr val="FFC000"/>
                </a:solidFill>
              </a:rPr>
              <a:t> </a:t>
            </a:r>
            <a:endParaRPr lang="en-US" sz="5400" dirty="0">
              <a:solidFill>
                <a:schemeClr val="bg1"/>
              </a:solidFill>
            </a:endParaRPr>
          </a:p>
          <a:p>
            <a:r>
              <a:rPr lang="en-US" sz="4000" i="1" dirty="0">
                <a:solidFill>
                  <a:schemeClr val="bg1"/>
                </a:solidFill>
              </a:rPr>
              <a:t>	</a:t>
            </a:r>
            <a:endParaRPr lang="en-US" sz="54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p:txBody>
      </p:sp>
    </p:spTree>
    <p:extLst>
      <p:ext uri="{BB962C8B-B14F-4D97-AF65-F5344CB8AC3E}">
        <p14:creationId xmlns:p14="http://schemas.microsoft.com/office/powerpoint/2010/main" val="741612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1328739" y="557213"/>
            <a:ext cx="9772650" cy="6924973"/>
          </a:xfrm>
          <a:prstGeom prst="rect">
            <a:avLst/>
          </a:prstGeom>
          <a:solidFill>
            <a:schemeClr val="tx1"/>
          </a:solidFill>
        </p:spPr>
        <p:txBody>
          <a:bodyPr wrap="square" rtlCol="0">
            <a:spAutoFit/>
          </a:bodyPr>
          <a:lstStyle/>
          <a:p>
            <a:endParaRPr lang="en-US" sz="4000" dirty="0"/>
          </a:p>
          <a:p>
            <a:r>
              <a:rPr lang="en-US" sz="4000" dirty="0">
                <a:solidFill>
                  <a:schemeClr val="bg1"/>
                </a:solidFill>
              </a:rPr>
              <a:t>	</a:t>
            </a:r>
            <a:r>
              <a:rPr lang="en-US" sz="5400" i="1" dirty="0">
                <a:solidFill>
                  <a:srgbClr val="FFC000"/>
                </a:solidFill>
              </a:rPr>
              <a:t>Romans 1:32 </a:t>
            </a:r>
            <a:r>
              <a:rPr lang="en-US" sz="5400" dirty="0">
                <a:solidFill>
                  <a:srgbClr val="FFC000"/>
                </a:solidFill>
              </a:rPr>
              <a:t>- </a:t>
            </a:r>
            <a:r>
              <a:rPr lang="en-US" sz="5400" dirty="0">
                <a:solidFill>
                  <a:schemeClr val="bg1"/>
                </a:solidFill>
              </a:rPr>
              <a:t>“approve, take 		pleasure, consent…”</a:t>
            </a:r>
          </a:p>
          <a:p>
            <a:r>
              <a:rPr lang="en-US" sz="5400" dirty="0">
                <a:solidFill>
                  <a:srgbClr val="FFC000"/>
                </a:solidFill>
              </a:rPr>
              <a:t> </a:t>
            </a:r>
          </a:p>
          <a:p>
            <a:r>
              <a:rPr lang="en-US" sz="5400" dirty="0">
                <a:solidFill>
                  <a:srgbClr val="FFC000"/>
                </a:solidFill>
              </a:rPr>
              <a:t> How soon will a sinner translate:</a:t>
            </a:r>
            <a:endParaRPr lang="en-US" sz="5400" dirty="0">
              <a:solidFill>
                <a:schemeClr val="bg1"/>
              </a:solidFill>
            </a:endParaRPr>
          </a:p>
          <a:p>
            <a:r>
              <a:rPr lang="en-US" sz="4000" i="1" dirty="0">
                <a:solidFill>
                  <a:schemeClr val="bg1"/>
                </a:solidFill>
              </a:rPr>
              <a:t>            </a:t>
            </a:r>
            <a:r>
              <a:rPr lang="en-US" sz="5400" i="1" dirty="0">
                <a:solidFill>
                  <a:schemeClr val="bg1"/>
                </a:solidFill>
              </a:rPr>
              <a:t>Condone?  Tolerate?  </a:t>
            </a:r>
          </a:p>
          <a:p>
            <a:r>
              <a:rPr lang="en-US" sz="5400" i="1" dirty="0">
                <a:solidFill>
                  <a:schemeClr val="bg1"/>
                </a:solidFill>
              </a:rPr>
              <a:t>		         Accept?</a:t>
            </a:r>
          </a:p>
          <a:p>
            <a:endParaRPr lang="en-US" sz="4000" i="1" dirty="0">
              <a:solidFill>
                <a:schemeClr val="bg1"/>
              </a:solidFill>
            </a:endParaRPr>
          </a:p>
          <a:p>
            <a:endParaRPr lang="en-US" sz="4000" i="1" dirty="0">
              <a:solidFill>
                <a:schemeClr val="bg1"/>
              </a:solidFill>
            </a:endParaRPr>
          </a:p>
        </p:txBody>
      </p:sp>
    </p:spTree>
    <p:extLst>
      <p:ext uri="{BB962C8B-B14F-4D97-AF65-F5344CB8AC3E}">
        <p14:creationId xmlns:p14="http://schemas.microsoft.com/office/powerpoint/2010/main" val="548597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1315487" y="292169"/>
            <a:ext cx="9772650" cy="6924973"/>
          </a:xfrm>
          <a:prstGeom prst="rect">
            <a:avLst/>
          </a:prstGeom>
          <a:solidFill>
            <a:schemeClr val="tx1"/>
          </a:solidFill>
        </p:spPr>
        <p:txBody>
          <a:bodyPr wrap="square" rtlCol="0">
            <a:spAutoFit/>
          </a:bodyPr>
          <a:lstStyle/>
          <a:p>
            <a:endParaRPr lang="en-US" sz="2000" dirty="0"/>
          </a:p>
          <a:p>
            <a:r>
              <a:rPr lang="en-US" sz="4000" dirty="0">
                <a:solidFill>
                  <a:schemeClr val="bg1"/>
                </a:solidFill>
              </a:rPr>
              <a:t>	</a:t>
            </a:r>
            <a:r>
              <a:rPr lang="en-US" sz="4800" dirty="0">
                <a:solidFill>
                  <a:schemeClr val="bg1"/>
                </a:solidFill>
              </a:rPr>
              <a:t>“He who loves father or mother            more than Me is not worthy of Me. And he who loves son or daughter more than Me is not worthy of Me. And he who does not take </a:t>
            </a:r>
            <a:r>
              <a:rPr lang="en-US" sz="4800" i="1" dirty="0">
                <a:solidFill>
                  <a:srgbClr val="FFC000"/>
                </a:solidFill>
              </a:rPr>
              <a:t>his cross </a:t>
            </a:r>
            <a:r>
              <a:rPr lang="en-US" sz="4800" dirty="0">
                <a:solidFill>
                  <a:schemeClr val="bg1"/>
                </a:solidFill>
              </a:rPr>
              <a:t>and follow after Me is not worthy of Me.”</a:t>
            </a:r>
            <a:r>
              <a:rPr lang="en-US" sz="4000" dirty="0">
                <a:solidFill>
                  <a:schemeClr val="bg1"/>
                </a:solidFill>
              </a:rPr>
              <a:t>			</a:t>
            </a:r>
            <a:r>
              <a:rPr lang="en-US" sz="4800" dirty="0">
                <a:solidFill>
                  <a:schemeClr val="bg1"/>
                </a:solidFill>
              </a:rPr>
              <a:t>		</a:t>
            </a:r>
          </a:p>
          <a:p>
            <a:r>
              <a:rPr lang="en-US" sz="4800" dirty="0">
                <a:solidFill>
                  <a:schemeClr val="bg1"/>
                </a:solidFill>
              </a:rPr>
              <a:t>		</a:t>
            </a:r>
            <a:r>
              <a:rPr lang="en-US" sz="4800" i="1" dirty="0">
                <a:solidFill>
                  <a:srgbClr val="00FDFF"/>
                </a:solidFill>
              </a:rPr>
              <a:t>Matthew 10:37,38 </a:t>
            </a:r>
          </a:p>
          <a:p>
            <a:endParaRPr lang="en-US" sz="4000" i="1" dirty="0">
              <a:solidFill>
                <a:srgbClr val="FFC000"/>
              </a:solidFill>
            </a:endParaRPr>
          </a:p>
        </p:txBody>
      </p:sp>
    </p:spTree>
    <p:extLst>
      <p:ext uri="{BB962C8B-B14F-4D97-AF65-F5344CB8AC3E}">
        <p14:creationId xmlns:p14="http://schemas.microsoft.com/office/powerpoint/2010/main" val="1967344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1020417" y="557213"/>
            <a:ext cx="10363200" cy="6063198"/>
          </a:xfrm>
          <a:prstGeom prst="rect">
            <a:avLst/>
          </a:prstGeom>
          <a:solidFill>
            <a:schemeClr val="tx1"/>
          </a:solidFill>
        </p:spPr>
        <p:txBody>
          <a:bodyPr wrap="square" rtlCol="0">
            <a:spAutoFit/>
          </a:bodyPr>
          <a:lstStyle/>
          <a:p>
            <a:endParaRPr lang="en-US" sz="4000" dirty="0"/>
          </a:p>
          <a:p>
            <a:r>
              <a:rPr lang="en-US" sz="4000" dirty="0">
                <a:solidFill>
                  <a:schemeClr val="bg1"/>
                </a:solidFill>
              </a:rPr>
              <a:t>	</a:t>
            </a:r>
            <a:r>
              <a:rPr lang="en-US" sz="4400" dirty="0">
                <a:solidFill>
                  <a:schemeClr val="bg1"/>
                </a:solidFill>
              </a:rPr>
              <a:t>“The law of the Lord is </a:t>
            </a:r>
            <a:r>
              <a:rPr lang="en-US" sz="4400" dirty="0">
                <a:solidFill>
                  <a:srgbClr val="00FDFF"/>
                </a:solidFill>
              </a:rPr>
              <a:t>perfect</a:t>
            </a:r>
            <a:r>
              <a:rPr lang="en-US" sz="4400" dirty="0">
                <a:solidFill>
                  <a:schemeClr val="bg1"/>
                </a:solidFill>
              </a:rPr>
              <a:t>… </a:t>
            </a:r>
          </a:p>
          <a:p>
            <a:r>
              <a:rPr lang="en-US" sz="4400" dirty="0">
                <a:solidFill>
                  <a:schemeClr val="bg1"/>
                </a:solidFill>
              </a:rPr>
              <a:t>	The testimony of the Lord is </a:t>
            </a:r>
            <a:r>
              <a:rPr lang="en-US" sz="4400" dirty="0">
                <a:solidFill>
                  <a:srgbClr val="00FDFF"/>
                </a:solidFill>
              </a:rPr>
              <a:t>sure</a:t>
            </a:r>
            <a:r>
              <a:rPr lang="en-US" sz="4400" dirty="0">
                <a:solidFill>
                  <a:schemeClr val="bg1"/>
                </a:solidFill>
              </a:rPr>
              <a:t>…</a:t>
            </a:r>
          </a:p>
          <a:p>
            <a:r>
              <a:rPr lang="en-US" sz="4400" dirty="0">
                <a:solidFill>
                  <a:schemeClr val="bg1"/>
                </a:solidFill>
              </a:rPr>
              <a:t>	the statutes of the Lord are </a:t>
            </a:r>
            <a:r>
              <a:rPr lang="en-US" sz="4400" dirty="0">
                <a:solidFill>
                  <a:srgbClr val="00FDFF"/>
                </a:solidFill>
              </a:rPr>
              <a:t>right</a:t>
            </a:r>
            <a:r>
              <a:rPr lang="en-US" sz="4400" dirty="0">
                <a:solidFill>
                  <a:schemeClr val="bg1"/>
                </a:solidFill>
              </a:rPr>
              <a:t>…</a:t>
            </a:r>
          </a:p>
          <a:p>
            <a:r>
              <a:rPr lang="en-US" sz="4400" dirty="0">
                <a:solidFill>
                  <a:schemeClr val="bg1"/>
                </a:solidFill>
              </a:rPr>
              <a:t>	the commandment of the Lord is </a:t>
            </a:r>
            <a:r>
              <a:rPr lang="en-US" sz="4400" dirty="0">
                <a:solidFill>
                  <a:srgbClr val="00FDFF"/>
                </a:solidFill>
              </a:rPr>
              <a:t>pure</a:t>
            </a:r>
            <a:r>
              <a:rPr lang="en-US" sz="4400" dirty="0">
                <a:solidFill>
                  <a:schemeClr val="bg1"/>
                </a:solidFill>
              </a:rPr>
              <a:t>…</a:t>
            </a:r>
          </a:p>
          <a:p>
            <a:r>
              <a:rPr lang="en-US" sz="4400" dirty="0">
                <a:solidFill>
                  <a:srgbClr val="00FDFF"/>
                </a:solidFill>
              </a:rPr>
              <a:t>	</a:t>
            </a:r>
            <a:r>
              <a:rPr lang="en-US" sz="4400" dirty="0">
                <a:solidFill>
                  <a:schemeClr val="bg1"/>
                </a:solidFill>
              </a:rPr>
              <a:t>the judgments of the Lord are </a:t>
            </a:r>
            <a:r>
              <a:rPr lang="en-US" sz="4400" dirty="0">
                <a:solidFill>
                  <a:srgbClr val="00FDFF"/>
                </a:solidFill>
              </a:rPr>
              <a:t>true</a:t>
            </a:r>
            <a:r>
              <a:rPr lang="en-US" sz="4400" dirty="0">
                <a:solidFill>
                  <a:schemeClr val="bg1"/>
                </a:solidFill>
              </a:rPr>
              <a:t> 	</a:t>
            </a:r>
          </a:p>
          <a:p>
            <a:r>
              <a:rPr lang="en-US" sz="4400" dirty="0">
                <a:solidFill>
                  <a:schemeClr val="bg1"/>
                </a:solidFill>
              </a:rPr>
              <a:t>	and </a:t>
            </a:r>
            <a:r>
              <a:rPr lang="en-US" sz="4400" dirty="0">
                <a:solidFill>
                  <a:srgbClr val="00FDFF"/>
                </a:solidFill>
              </a:rPr>
              <a:t>righteous</a:t>
            </a:r>
            <a:r>
              <a:rPr lang="en-US" sz="4400" dirty="0">
                <a:solidFill>
                  <a:schemeClr val="bg1"/>
                </a:solidFill>
              </a:rPr>
              <a:t> altogether.”</a:t>
            </a:r>
          </a:p>
          <a:p>
            <a:r>
              <a:rPr lang="en-US" sz="4400" dirty="0">
                <a:solidFill>
                  <a:schemeClr val="bg1"/>
                </a:solidFill>
              </a:rPr>
              <a:t>					</a:t>
            </a:r>
          </a:p>
          <a:p>
            <a:r>
              <a:rPr lang="en-US" sz="4000" dirty="0">
                <a:solidFill>
                  <a:schemeClr val="bg1"/>
                </a:solidFill>
              </a:rPr>
              <a:t>			</a:t>
            </a:r>
            <a:r>
              <a:rPr lang="en-US" sz="4000" i="1" dirty="0">
                <a:solidFill>
                  <a:srgbClr val="FFC000"/>
                </a:solidFill>
              </a:rPr>
              <a:t>Psalm 19: 7-9</a:t>
            </a:r>
          </a:p>
        </p:txBody>
      </p:sp>
    </p:spTree>
    <p:extLst>
      <p:ext uri="{BB962C8B-B14F-4D97-AF65-F5344CB8AC3E}">
        <p14:creationId xmlns:p14="http://schemas.microsoft.com/office/powerpoint/2010/main" val="3966701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1328739" y="557213"/>
            <a:ext cx="9772650" cy="5755422"/>
          </a:xfrm>
          <a:prstGeom prst="rect">
            <a:avLst/>
          </a:prstGeom>
          <a:solidFill>
            <a:schemeClr val="tx1"/>
          </a:solidFill>
        </p:spPr>
        <p:txBody>
          <a:bodyPr wrap="square" rtlCol="0">
            <a:spAutoFit/>
          </a:bodyPr>
          <a:lstStyle/>
          <a:p>
            <a:endParaRPr lang="en-US" sz="4000" dirty="0"/>
          </a:p>
          <a:p>
            <a:r>
              <a:rPr lang="en-US" sz="4000" dirty="0">
                <a:solidFill>
                  <a:schemeClr val="bg1"/>
                </a:solidFill>
              </a:rPr>
              <a:t>	</a:t>
            </a:r>
            <a:r>
              <a:rPr lang="en-US" sz="4800" dirty="0">
                <a:solidFill>
                  <a:schemeClr val="bg1"/>
                </a:solidFill>
              </a:rPr>
              <a:t>“Every word of God is </a:t>
            </a:r>
            <a:r>
              <a:rPr lang="en-US" sz="4800" i="1" dirty="0">
                <a:solidFill>
                  <a:schemeClr val="bg1"/>
                </a:solidFill>
              </a:rPr>
              <a:t>tested, 	refined, found</a:t>
            </a:r>
            <a:r>
              <a:rPr lang="en-US" sz="4800" dirty="0">
                <a:solidFill>
                  <a:schemeClr val="bg1"/>
                </a:solidFill>
              </a:rPr>
              <a:t> pure; He is a shield 	to those who put their trust in 	Him.”</a:t>
            </a:r>
          </a:p>
          <a:p>
            <a:r>
              <a:rPr lang="en-US" sz="4800" dirty="0">
                <a:solidFill>
                  <a:schemeClr val="bg1"/>
                </a:solidFill>
              </a:rPr>
              <a:t>					</a:t>
            </a:r>
          </a:p>
          <a:p>
            <a:r>
              <a:rPr lang="en-US" sz="4800" dirty="0">
                <a:solidFill>
                  <a:schemeClr val="bg1"/>
                </a:solidFill>
              </a:rPr>
              <a:t>	</a:t>
            </a:r>
            <a:r>
              <a:rPr lang="en-US" sz="4800" i="1" dirty="0">
                <a:solidFill>
                  <a:srgbClr val="00FDFF"/>
                </a:solidFill>
              </a:rPr>
              <a:t>Proverbs 30:5  (words of </a:t>
            </a:r>
            <a:r>
              <a:rPr lang="en-US" sz="4800" i="1" dirty="0" err="1">
                <a:solidFill>
                  <a:srgbClr val="00FDFF"/>
                </a:solidFill>
              </a:rPr>
              <a:t>Agur</a:t>
            </a:r>
            <a:r>
              <a:rPr lang="en-US" sz="4800" i="1" dirty="0">
                <a:solidFill>
                  <a:srgbClr val="00FDFF"/>
                </a:solidFill>
              </a:rPr>
              <a:t>)</a:t>
            </a:r>
          </a:p>
          <a:p>
            <a:endParaRPr lang="en-US" sz="4000" i="1" dirty="0">
              <a:solidFill>
                <a:srgbClr val="FFC000"/>
              </a:solidFill>
            </a:endParaRPr>
          </a:p>
        </p:txBody>
      </p:sp>
    </p:spTree>
    <p:extLst>
      <p:ext uri="{BB962C8B-B14F-4D97-AF65-F5344CB8AC3E}">
        <p14:creationId xmlns:p14="http://schemas.microsoft.com/office/powerpoint/2010/main" val="2819903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1328739" y="557213"/>
            <a:ext cx="9772650" cy="6494085"/>
          </a:xfrm>
          <a:prstGeom prst="rect">
            <a:avLst/>
          </a:prstGeom>
          <a:solidFill>
            <a:schemeClr val="tx1"/>
          </a:solidFill>
        </p:spPr>
        <p:txBody>
          <a:bodyPr wrap="square" rtlCol="0">
            <a:spAutoFit/>
          </a:bodyPr>
          <a:lstStyle/>
          <a:p>
            <a:endParaRPr lang="en-US" sz="4000" dirty="0"/>
          </a:p>
          <a:p>
            <a:r>
              <a:rPr lang="en-US" sz="4000" dirty="0">
                <a:solidFill>
                  <a:schemeClr val="bg1"/>
                </a:solidFill>
              </a:rPr>
              <a:t>	</a:t>
            </a:r>
            <a:r>
              <a:rPr lang="en-US" sz="4800" i="1" dirty="0">
                <a:solidFill>
                  <a:srgbClr val="FFC000"/>
                </a:solidFill>
              </a:rPr>
              <a:t>In the end…</a:t>
            </a:r>
          </a:p>
          <a:p>
            <a:endParaRPr lang="en-US" sz="4800" dirty="0">
              <a:solidFill>
                <a:srgbClr val="FFC000"/>
              </a:solidFill>
            </a:endParaRPr>
          </a:p>
          <a:p>
            <a:r>
              <a:rPr lang="en-US" sz="4800" dirty="0">
                <a:solidFill>
                  <a:schemeClr val="bg1"/>
                </a:solidFill>
              </a:rPr>
              <a:t>     The only thing that will save us is 	</a:t>
            </a:r>
          </a:p>
          <a:p>
            <a:endParaRPr lang="en-US" sz="4800" dirty="0">
              <a:solidFill>
                <a:schemeClr val="bg1"/>
              </a:solidFill>
            </a:endParaRPr>
          </a:p>
          <a:p>
            <a:r>
              <a:rPr lang="en-US" sz="4800" dirty="0">
                <a:solidFill>
                  <a:schemeClr val="bg1"/>
                </a:solidFill>
              </a:rPr>
              <a:t>	   </a:t>
            </a:r>
            <a:r>
              <a:rPr lang="en-US" sz="4800" dirty="0">
                <a:solidFill>
                  <a:srgbClr val="FFC000"/>
                </a:solidFill>
              </a:rPr>
              <a:t>The truth, the Word of God</a:t>
            </a:r>
          </a:p>
          <a:p>
            <a:r>
              <a:rPr lang="en-US" sz="4800" dirty="0">
                <a:solidFill>
                  <a:srgbClr val="FFC000"/>
                </a:solidFill>
              </a:rPr>
              <a:t>					</a:t>
            </a:r>
          </a:p>
          <a:p>
            <a:r>
              <a:rPr lang="en-US" sz="4800" dirty="0">
                <a:solidFill>
                  <a:srgbClr val="FFC000"/>
                </a:solidFill>
              </a:rPr>
              <a:t>			  </a:t>
            </a:r>
          </a:p>
          <a:p>
            <a:endParaRPr lang="en-US" sz="4000" i="1" dirty="0">
              <a:solidFill>
                <a:srgbClr val="FFC000"/>
              </a:solidFill>
            </a:endParaRPr>
          </a:p>
        </p:txBody>
      </p:sp>
    </p:spTree>
    <p:extLst>
      <p:ext uri="{BB962C8B-B14F-4D97-AF65-F5344CB8AC3E}">
        <p14:creationId xmlns:p14="http://schemas.microsoft.com/office/powerpoint/2010/main" val="2921847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Tree>
    <p:extLst>
      <p:ext uri="{BB962C8B-B14F-4D97-AF65-F5344CB8AC3E}">
        <p14:creationId xmlns:p14="http://schemas.microsoft.com/office/powerpoint/2010/main" val="422847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1328739" y="557213"/>
            <a:ext cx="9772650" cy="5816977"/>
          </a:xfrm>
          <a:prstGeom prst="rect">
            <a:avLst/>
          </a:prstGeom>
          <a:solidFill>
            <a:schemeClr val="tx1"/>
          </a:solidFill>
        </p:spPr>
        <p:txBody>
          <a:bodyPr wrap="square" rtlCol="0">
            <a:spAutoFit/>
          </a:bodyPr>
          <a:lstStyle/>
          <a:p>
            <a:endParaRPr lang="en-US" sz="4000" dirty="0"/>
          </a:p>
          <a:p>
            <a:r>
              <a:rPr lang="en-US" sz="4000" dirty="0">
                <a:solidFill>
                  <a:schemeClr val="bg1"/>
                </a:solidFill>
              </a:rPr>
              <a:t>					    </a:t>
            </a:r>
            <a:r>
              <a:rPr lang="en-US" sz="4400" dirty="0">
                <a:solidFill>
                  <a:schemeClr val="bg1"/>
                </a:solidFill>
              </a:rPr>
              <a:t>Reason</a:t>
            </a:r>
          </a:p>
          <a:p>
            <a:r>
              <a:rPr lang="en-US" sz="4400" dirty="0"/>
              <a:t>	</a:t>
            </a:r>
            <a:r>
              <a:rPr lang="en-US" sz="6000" dirty="0"/>
              <a:t>	</a:t>
            </a:r>
            <a:r>
              <a:rPr lang="en-US" sz="4400" dirty="0"/>
              <a:t>	 </a:t>
            </a:r>
            <a:endParaRPr lang="en-US" sz="6000" b="1" dirty="0">
              <a:solidFill>
                <a:srgbClr val="FFFF00"/>
              </a:solidFill>
            </a:endParaRPr>
          </a:p>
          <a:p>
            <a:r>
              <a:rPr lang="en-US" sz="4400" dirty="0">
                <a:solidFill>
                  <a:schemeClr val="bg1"/>
                </a:solidFill>
              </a:rPr>
              <a:t>     Bible				   Human Experience</a:t>
            </a:r>
          </a:p>
          <a:p>
            <a:endParaRPr lang="en-US" sz="6000" dirty="0">
              <a:solidFill>
                <a:schemeClr val="bg1"/>
              </a:solidFill>
            </a:endParaRPr>
          </a:p>
          <a:p>
            <a:r>
              <a:rPr lang="en-US" sz="4400" dirty="0">
                <a:solidFill>
                  <a:schemeClr val="bg1"/>
                </a:solidFill>
              </a:rPr>
              <a:t>					   Church Tradition</a:t>
            </a:r>
          </a:p>
          <a:p>
            <a:endParaRPr lang="en-US" sz="4000" dirty="0">
              <a:solidFill>
                <a:schemeClr val="bg1"/>
              </a:solidFill>
            </a:endParaRPr>
          </a:p>
          <a:p>
            <a:endParaRPr lang="en-US" sz="4000" dirty="0">
              <a:solidFill>
                <a:schemeClr val="bg1"/>
              </a:solidFill>
            </a:endParaRPr>
          </a:p>
        </p:txBody>
      </p:sp>
      <p:sp>
        <p:nvSpPr>
          <p:cNvPr id="2" name="Left Brace 1">
            <a:extLst>
              <a:ext uri="{FF2B5EF4-FFF2-40B4-BE49-F238E27FC236}">
                <a16:creationId xmlns:a16="http://schemas.microsoft.com/office/drawing/2014/main" id="{08ADA599-BE65-CD21-C17F-011B1813FDDD}"/>
              </a:ext>
            </a:extLst>
          </p:cNvPr>
          <p:cNvSpPr/>
          <p:nvPr/>
        </p:nvSpPr>
        <p:spPr>
          <a:xfrm>
            <a:off x="5829300" y="1114425"/>
            <a:ext cx="642938" cy="4043363"/>
          </a:xfrm>
          <a:prstGeom prst="leftBrace">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FFC000"/>
                </a:solidFill>
              </a:ln>
            </a:endParaRPr>
          </a:p>
        </p:txBody>
      </p:sp>
      <p:sp>
        <p:nvSpPr>
          <p:cNvPr id="3" name="TextBox 2">
            <a:extLst>
              <a:ext uri="{FF2B5EF4-FFF2-40B4-BE49-F238E27FC236}">
                <a16:creationId xmlns:a16="http://schemas.microsoft.com/office/drawing/2014/main" id="{64354307-4E09-470E-3002-D1204945B3B0}"/>
              </a:ext>
            </a:extLst>
          </p:cNvPr>
          <p:cNvSpPr txBox="1"/>
          <p:nvPr/>
        </p:nvSpPr>
        <p:spPr>
          <a:xfrm rot="20235287">
            <a:off x="3602307" y="2596745"/>
            <a:ext cx="2135593" cy="1200329"/>
          </a:xfrm>
          <a:prstGeom prst="rect">
            <a:avLst/>
          </a:prstGeom>
          <a:noFill/>
        </p:spPr>
        <p:txBody>
          <a:bodyPr wrap="square" rtlCol="0">
            <a:spAutoFit/>
          </a:bodyPr>
          <a:lstStyle/>
          <a:p>
            <a:pPr algn="ctr"/>
            <a:r>
              <a:rPr lang="en-US" sz="3600" dirty="0">
                <a:solidFill>
                  <a:srgbClr val="00FDFF"/>
                </a:solidFill>
              </a:rPr>
              <a:t>Compared</a:t>
            </a:r>
          </a:p>
          <a:p>
            <a:pPr algn="ctr"/>
            <a:r>
              <a:rPr lang="en-US" sz="3600" dirty="0">
                <a:solidFill>
                  <a:srgbClr val="00FDFF"/>
                </a:solidFill>
              </a:rPr>
              <a:t>to</a:t>
            </a:r>
          </a:p>
        </p:txBody>
      </p:sp>
    </p:spTree>
    <p:extLst>
      <p:ext uri="{BB962C8B-B14F-4D97-AF65-F5344CB8AC3E}">
        <p14:creationId xmlns:p14="http://schemas.microsoft.com/office/powerpoint/2010/main" val="404334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1328739" y="483054"/>
            <a:ext cx="9772650" cy="7355860"/>
          </a:xfrm>
          <a:prstGeom prst="rect">
            <a:avLst/>
          </a:prstGeom>
          <a:solidFill>
            <a:schemeClr val="tx1"/>
          </a:solidFill>
        </p:spPr>
        <p:txBody>
          <a:bodyPr wrap="square" rtlCol="0">
            <a:spAutoFit/>
          </a:bodyPr>
          <a:lstStyle/>
          <a:p>
            <a:endParaRPr lang="en-US" sz="2000" dirty="0"/>
          </a:p>
          <a:p>
            <a:r>
              <a:rPr lang="en-US" sz="4000" dirty="0">
                <a:solidFill>
                  <a:schemeClr val="bg1"/>
                </a:solidFill>
              </a:rPr>
              <a:t>  </a:t>
            </a:r>
            <a:r>
              <a:rPr lang="en-US" sz="4400" dirty="0">
                <a:solidFill>
                  <a:srgbClr val="FFC000"/>
                </a:solidFill>
              </a:rPr>
              <a:t>Reason</a:t>
            </a:r>
            <a:r>
              <a:rPr lang="en-US" sz="4400" dirty="0">
                <a:solidFill>
                  <a:schemeClr val="bg1"/>
                </a:solidFill>
              </a:rPr>
              <a:t> </a:t>
            </a:r>
            <a:r>
              <a:rPr lang="en-US" sz="4400" i="1" dirty="0">
                <a:solidFill>
                  <a:schemeClr val="bg1"/>
                </a:solidFill>
              </a:rPr>
              <a:t>“My thoughts are not your 				  thoughts…” </a:t>
            </a:r>
            <a:r>
              <a:rPr lang="en-US" sz="4400" i="1" dirty="0">
                <a:solidFill>
                  <a:srgbClr val="00FDFF"/>
                </a:solidFill>
              </a:rPr>
              <a:t>Isa 55:8</a:t>
            </a:r>
          </a:p>
          <a:p>
            <a:endParaRPr lang="en-US" sz="2000" b="1" dirty="0">
              <a:solidFill>
                <a:srgbClr val="FFFF00"/>
              </a:solidFill>
            </a:endParaRPr>
          </a:p>
          <a:p>
            <a:r>
              <a:rPr lang="en-US" sz="4400" dirty="0">
                <a:solidFill>
                  <a:schemeClr val="bg1"/>
                </a:solidFill>
              </a:rPr>
              <a:t>  </a:t>
            </a: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000" dirty="0">
              <a:solidFill>
                <a:schemeClr val="bg1"/>
              </a:solidFill>
            </a:endParaRPr>
          </a:p>
          <a:p>
            <a:endParaRPr lang="en-US" sz="4000" dirty="0">
              <a:solidFill>
                <a:schemeClr val="bg1"/>
              </a:solidFill>
            </a:endParaRPr>
          </a:p>
        </p:txBody>
      </p:sp>
    </p:spTree>
    <p:extLst>
      <p:ext uri="{BB962C8B-B14F-4D97-AF65-F5344CB8AC3E}">
        <p14:creationId xmlns:p14="http://schemas.microsoft.com/office/powerpoint/2010/main" val="69920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1328739" y="483054"/>
            <a:ext cx="9772650" cy="7663636"/>
          </a:xfrm>
          <a:prstGeom prst="rect">
            <a:avLst/>
          </a:prstGeom>
          <a:solidFill>
            <a:schemeClr val="tx1"/>
          </a:solidFill>
        </p:spPr>
        <p:txBody>
          <a:bodyPr wrap="square" rtlCol="0">
            <a:spAutoFit/>
          </a:bodyPr>
          <a:lstStyle/>
          <a:p>
            <a:endParaRPr lang="en-US" sz="2000" dirty="0"/>
          </a:p>
          <a:p>
            <a:r>
              <a:rPr lang="en-US" sz="4000" dirty="0">
                <a:solidFill>
                  <a:schemeClr val="bg1"/>
                </a:solidFill>
              </a:rPr>
              <a:t>  </a:t>
            </a:r>
            <a:r>
              <a:rPr lang="en-US" sz="4400" dirty="0">
                <a:solidFill>
                  <a:srgbClr val="FFC000"/>
                </a:solidFill>
              </a:rPr>
              <a:t>Reason</a:t>
            </a:r>
            <a:r>
              <a:rPr lang="en-US" sz="4400" dirty="0">
                <a:solidFill>
                  <a:schemeClr val="bg1"/>
                </a:solidFill>
              </a:rPr>
              <a:t> </a:t>
            </a:r>
            <a:r>
              <a:rPr lang="en-US" sz="4400" i="1" dirty="0">
                <a:solidFill>
                  <a:schemeClr val="bg1"/>
                </a:solidFill>
              </a:rPr>
              <a:t>“My thoughts are not your 				  thoughts…” </a:t>
            </a:r>
            <a:r>
              <a:rPr lang="en-US" sz="4400" i="1" dirty="0">
                <a:solidFill>
                  <a:srgbClr val="00FDFF"/>
                </a:solidFill>
              </a:rPr>
              <a:t>Isa 55:8</a:t>
            </a:r>
          </a:p>
          <a:p>
            <a:endParaRPr lang="en-US" sz="2000" b="1" dirty="0">
              <a:solidFill>
                <a:srgbClr val="FFFF00"/>
              </a:solidFill>
            </a:endParaRPr>
          </a:p>
          <a:p>
            <a:r>
              <a:rPr lang="en-US" sz="4400" dirty="0">
                <a:solidFill>
                  <a:schemeClr val="bg1"/>
                </a:solidFill>
              </a:rPr>
              <a:t>  </a:t>
            </a:r>
            <a:r>
              <a:rPr lang="en-US" sz="4400" dirty="0">
                <a:solidFill>
                  <a:srgbClr val="FFC000"/>
                </a:solidFill>
              </a:rPr>
              <a:t>Human Experience</a:t>
            </a:r>
            <a:r>
              <a:rPr lang="en-US" sz="4400" dirty="0">
                <a:solidFill>
                  <a:schemeClr val="bg1"/>
                </a:solidFill>
              </a:rPr>
              <a:t> – Moses told to 			speak to rock…Moses struck 			the rock… </a:t>
            </a:r>
            <a:r>
              <a:rPr lang="en-US" sz="4400" i="1" dirty="0">
                <a:solidFill>
                  <a:srgbClr val="00FDFF"/>
                </a:solidFill>
              </a:rPr>
              <a:t>Num 20:8-12</a:t>
            </a:r>
          </a:p>
          <a:p>
            <a:endParaRPr lang="en-US" sz="2000" dirty="0">
              <a:solidFill>
                <a:schemeClr val="bg1"/>
              </a:solidFill>
            </a:endParaRPr>
          </a:p>
          <a:p>
            <a:r>
              <a:rPr lang="en-US" sz="4400" dirty="0">
                <a:solidFill>
                  <a:schemeClr val="bg1"/>
                </a:solidFill>
              </a:rPr>
              <a:t>  </a:t>
            </a:r>
          </a:p>
          <a:p>
            <a:endParaRPr lang="en-US" sz="4400" dirty="0">
              <a:solidFill>
                <a:schemeClr val="bg1"/>
              </a:solidFill>
            </a:endParaRPr>
          </a:p>
          <a:p>
            <a:endParaRPr lang="en-US" sz="4400" dirty="0">
              <a:solidFill>
                <a:schemeClr val="bg1"/>
              </a:solidFill>
            </a:endParaRPr>
          </a:p>
          <a:p>
            <a:endParaRPr lang="en-US" sz="4000" dirty="0">
              <a:solidFill>
                <a:schemeClr val="bg1"/>
              </a:solidFill>
            </a:endParaRPr>
          </a:p>
          <a:p>
            <a:endParaRPr lang="en-US" sz="4000" dirty="0">
              <a:solidFill>
                <a:schemeClr val="bg1"/>
              </a:solidFill>
            </a:endParaRPr>
          </a:p>
        </p:txBody>
      </p:sp>
    </p:spTree>
    <p:extLst>
      <p:ext uri="{BB962C8B-B14F-4D97-AF65-F5344CB8AC3E}">
        <p14:creationId xmlns:p14="http://schemas.microsoft.com/office/powerpoint/2010/main" val="299090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1328739" y="483054"/>
            <a:ext cx="9772650" cy="7663636"/>
          </a:xfrm>
          <a:prstGeom prst="rect">
            <a:avLst/>
          </a:prstGeom>
          <a:solidFill>
            <a:schemeClr val="tx1"/>
          </a:solidFill>
        </p:spPr>
        <p:txBody>
          <a:bodyPr wrap="square" rtlCol="0">
            <a:spAutoFit/>
          </a:bodyPr>
          <a:lstStyle/>
          <a:p>
            <a:endParaRPr lang="en-US" sz="2000" dirty="0"/>
          </a:p>
          <a:p>
            <a:r>
              <a:rPr lang="en-US" sz="4000" dirty="0">
                <a:solidFill>
                  <a:schemeClr val="bg1"/>
                </a:solidFill>
              </a:rPr>
              <a:t>  </a:t>
            </a:r>
            <a:r>
              <a:rPr lang="en-US" sz="4400" dirty="0">
                <a:solidFill>
                  <a:srgbClr val="FFC000"/>
                </a:solidFill>
              </a:rPr>
              <a:t>Reason</a:t>
            </a:r>
            <a:r>
              <a:rPr lang="en-US" sz="4400" dirty="0">
                <a:solidFill>
                  <a:schemeClr val="bg1"/>
                </a:solidFill>
              </a:rPr>
              <a:t> </a:t>
            </a:r>
            <a:r>
              <a:rPr lang="en-US" sz="4400" i="1" dirty="0">
                <a:solidFill>
                  <a:schemeClr val="bg1"/>
                </a:solidFill>
              </a:rPr>
              <a:t>“My thoughts are not your 				  thoughts…” </a:t>
            </a:r>
            <a:r>
              <a:rPr lang="en-US" sz="4400" i="1" dirty="0">
                <a:solidFill>
                  <a:srgbClr val="00FDFF"/>
                </a:solidFill>
              </a:rPr>
              <a:t>Isa 55:8</a:t>
            </a:r>
          </a:p>
          <a:p>
            <a:endParaRPr lang="en-US" sz="2000" b="1" dirty="0">
              <a:solidFill>
                <a:srgbClr val="FFFF00"/>
              </a:solidFill>
            </a:endParaRPr>
          </a:p>
          <a:p>
            <a:r>
              <a:rPr lang="en-US" sz="4400" dirty="0">
                <a:solidFill>
                  <a:schemeClr val="bg1"/>
                </a:solidFill>
              </a:rPr>
              <a:t>  </a:t>
            </a:r>
            <a:r>
              <a:rPr lang="en-US" sz="4400" dirty="0">
                <a:solidFill>
                  <a:srgbClr val="FFC000"/>
                </a:solidFill>
              </a:rPr>
              <a:t>Human Experience</a:t>
            </a:r>
            <a:r>
              <a:rPr lang="en-US" sz="4400" dirty="0">
                <a:solidFill>
                  <a:schemeClr val="bg1"/>
                </a:solidFill>
              </a:rPr>
              <a:t> – Moses told to 			speak to rock…Moses struck 			the rock… </a:t>
            </a:r>
            <a:r>
              <a:rPr lang="en-US" sz="4400" i="1" dirty="0">
                <a:solidFill>
                  <a:srgbClr val="00FDFF"/>
                </a:solidFill>
              </a:rPr>
              <a:t>Num 20:8-12</a:t>
            </a:r>
          </a:p>
          <a:p>
            <a:endParaRPr lang="en-US" sz="2000" dirty="0">
              <a:solidFill>
                <a:schemeClr val="bg1"/>
              </a:solidFill>
            </a:endParaRPr>
          </a:p>
          <a:p>
            <a:r>
              <a:rPr lang="en-US" sz="4400" dirty="0">
                <a:solidFill>
                  <a:schemeClr val="bg1"/>
                </a:solidFill>
              </a:rPr>
              <a:t>  </a:t>
            </a:r>
            <a:r>
              <a:rPr lang="en-US" sz="4400" dirty="0">
                <a:solidFill>
                  <a:srgbClr val="FFC000"/>
                </a:solidFill>
              </a:rPr>
              <a:t>Church Tradition </a:t>
            </a:r>
            <a:r>
              <a:rPr lang="en-US" sz="4400" dirty="0">
                <a:solidFill>
                  <a:schemeClr val="bg1"/>
                </a:solidFill>
              </a:rPr>
              <a:t>– </a:t>
            </a:r>
            <a:r>
              <a:rPr lang="en-US" sz="4400" i="1" dirty="0">
                <a:solidFill>
                  <a:schemeClr val="bg1"/>
                </a:solidFill>
              </a:rPr>
              <a:t>“Hypocrites...you 			teach your traditions as doctrine”</a:t>
            </a:r>
          </a:p>
          <a:p>
            <a:r>
              <a:rPr lang="en-US" sz="4400" dirty="0">
                <a:solidFill>
                  <a:schemeClr val="bg1"/>
                </a:solidFill>
              </a:rPr>
              <a:t>		</a:t>
            </a:r>
            <a:r>
              <a:rPr lang="en-US" sz="4400" i="1" dirty="0">
                <a:solidFill>
                  <a:srgbClr val="00FDFF"/>
                </a:solidFill>
              </a:rPr>
              <a:t>Mt 15:7-9</a:t>
            </a:r>
          </a:p>
          <a:p>
            <a:endParaRPr lang="en-US" sz="4000" dirty="0">
              <a:solidFill>
                <a:schemeClr val="bg1"/>
              </a:solidFill>
            </a:endParaRPr>
          </a:p>
          <a:p>
            <a:endParaRPr lang="en-US" sz="4000" dirty="0">
              <a:solidFill>
                <a:schemeClr val="bg1"/>
              </a:solidFill>
            </a:endParaRPr>
          </a:p>
        </p:txBody>
      </p:sp>
    </p:spTree>
    <p:extLst>
      <p:ext uri="{BB962C8B-B14F-4D97-AF65-F5344CB8AC3E}">
        <p14:creationId xmlns:p14="http://schemas.microsoft.com/office/powerpoint/2010/main" val="192646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1328739" y="557213"/>
            <a:ext cx="9772650" cy="5816977"/>
          </a:xfrm>
          <a:prstGeom prst="rect">
            <a:avLst/>
          </a:prstGeom>
          <a:solidFill>
            <a:schemeClr val="tx1"/>
          </a:solidFill>
        </p:spPr>
        <p:txBody>
          <a:bodyPr wrap="square" rtlCol="0">
            <a:spAutoFit/>
          </a:bodyPr>
          <a:lstStyle/>
          <a:p>
            <a:endParaRPr lang="en-US" sz="4000" dirty="0"/>
          </a:p>
          <a:p>
            <a:r>
              <a:rPr lang="en-US" sz="4000" dirty="0">
                <a:solidFill>
                  <a:schemeClr val="bg1"/>
                </a:solidFill>
              </a:rPr>
              <a:t>					    </a:t>
            </a:r>
            <a:r>
              <a:rPr lang="en-US" sz="4400" dirty="0">
                <a:solidFill>
                  <a:schemeClr val="bg1"/>
                </a:solidFill>
              </a:rPr>
              <a:t>Reason</a:t>
            </a:r>
          </a:p>
          <a:p>
            <a:r>
              <a:rPr lang="en-US" sz="4400" dirty="0"/>
              <a:t>			 </a:t>
            </a:r>
            <a:r>
              <a:rPr lang="en-US" sz="6000" b="1" dirty="0">
                <a:solidFill>
                  <a:srgbClr val="FFC000"/>
                </a:solidFill>
              </a:rPr>
              <a:t>?</a:t>
            </a:r>
            <a:endParaRPr lang="en-US" sz="6000" b="1" dirty="0">
              <a:solidFill>
                <a:srgbClr val="FFFF00"/>
              </a:solidFill>
            </a:endParaRPr>
          </a:p>
          <a:p>
            <a:r>
              <a:rPr lang="en-US" sz="4400" dirty="0">
                <a:solidFill>
                  <a:schemeClr val="bg1"/>
                </a:solidFill>
              </a:rPr>
              <a:t>     Bible				   Human Experience</a:t>
            </a:r>
          </a:p>
          <a:p>
            <a:endParaRPr lang="en-US" sz="6000" dirty="0">
              <a:solidFill>
                <a:schemeClr val="bg1"/>
              </a:solidFill>
            </a:endParaRPr>
          </a:p>
          <a:p>
            <a:r>
              <a:rPr lang="en-US" sz="4400" dirty="0">
                <a:solidFill>
                  <a:schemeClr val="bg1"/>
                </a:solidFill>
              </a:rPr>
              <a:t>					   Church Tradition</a:t>
            </a:r>
          </a:p>
          <a:p>
            <a:endParaRPr lang="en-US" sz="4000" dirty="0">
              <a:solidFill>
                <a:schemeClr val="bg1"/>
              </a:solidFill>
            </a:endParaRPr>
          </a:p>
          <a:p>
            <a:endParaRPr lang="en-US" sz="4000" dirty="0">
              <a:solidFill>
                <a:schemeClr val="bg1"/>
              </a:solidFill>
            </a:endParaRPr>
          </a:p>
        </p:txBody>
      </p:sp>
      <p:sp>
        <p:nvSpPr>
          <p:cNvPr id="8" name="Left-Right Arrow 7">
            <a:extLst>
              <a:ext uri="{FF2B5EF4-FFF2-40B4-BE49-F238E27FC236}">
                <a16:creationId xmlns:a16="http://schemas.microsoft.com/office/drawing/2014/main" id="{33BCFEBF-9D1E-186E-E8CD-4B5617FC7CDC}"/>
              </a:ext>
            </a:extLst>
          </p:cNvPr>
          <p:cNvSpPr/>
          <p:nvPr/>
        </p:nvSpPr>
        <p:spPr>
          <a:xfrm>
            <a:off x="3657600" y="2994027"/>
            <a:ext cx="1457325" cy="434973"/>
          </a:xfrm>
          <a:prstGeom prst="leftRightArrow">
            <a:avLst/>
          </a:prstGeom>
          <a:solidFill>
            <a:srgbClr val="00FD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solidFill>
                <a:srgbClr val="00FDFF"/>
              </a:solidFill>
            </a:endParaRPr>
          </a:p>
        </p:txBody>
      </p:sp>
      <p:sp>
        <p:nvSpPr>
          <p:cNvPr id="2" name="Left Brace 1">
            <a:extLst>
              <a:ext uri="{FF2B5EF4-FFF2-40B4-BE49-F238E27FC236}">
                <a16:creationId xmlns:a16="http://schemas.microsoft.com/office/drawing/2014/main" id="{08ADA599-BE65-CD21-C17F-011B1813FDDD}"/>
              </a:ext>
            </a:extLst>
          </p:cNvPr>
          <p:cNvSpPr/>
          <p:nvPr/>
        </p:nvSpPr>
        <p:spPr>
          <a:xfrm>
            <a:off x="5829300" y="1114425"/>
            <a:ext cx="642938" cy="4043363"/>
          </a:xfrm>
          <a:prstGeom prst="leftBrace">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FFC000"/>
                </a:solidFill>
              </a:ln>
            </a:endParaRPr>
          </a:p>
        </p:txBody>
      </p:sp>
    </p:spTree>
    <p:extLst>
      <p:ext uri="{BB962C8B-B14F-4D97-AF65-F5344CB8AC3E}">
        <p14:creationId xmlns:p14="http://schemas.microsoft.com/office/powerpoint/2010/main" val="163271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942975" y="557213"/>
            <a:ext cx="10401300" cy="6678751"/>
          </a:xfrm>
          <a:prstGeom prst="rect">
            <a:avLst/>
          </a:prstGeom>
          <a:solidFill>
            <a:schemeClr val="tx1"/>
          </a:solidFill>
        </p:spPr>
        <p:txBody>
          <a:bodyPr wrap="square" rtlCol="0">
            <a:spAutoFit/>
          </a:bodyPr>
          <a:lstStyle/>
          <a:p>
            <a:endParaRPr lang="en-US" sz="4000" dirty="0"/>
          </a:p>
          <a:p>
            <a:r>
              <a:rPr lang="en-US" sz="4400" dirty="0">
                <a:solidFill>
                  <a:schemeClr val="bg1"/>
                </a:solidFill>
              </a:rPr>
              <a:t>Reason, Human Experience, Church Tradition</a:t>
            </a:r>
          </a:p>
          <a:p>
            <a:endParaRPr lang="en-US" sz="4400" dirty="0">
              <a:solidFill>
                <a:schemeClr val="bg1"/>
              </a:solidFill>
            </a:endParaRPr>
          </a:p>
          <a:p>
            <a:endParaRPr lang="en-US" sz="4400" dirty="0">
              <a:solidFill>
                <a:schemeClr val="bg1"/>
              </a:solidFill>
            </a:endParaRPr>
          </a:p>
          <a:p>
            <a:r>
              <a:rPr lang="en-US" sz="4400" dirty="0">
                <a:solidFill>
                  <a:schemeClr val="bg1"/>
                </a:solidFill>
              </a:rPr>
              <a:t>					BIBLE</a:t>
            </a: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000" dirty="0">
              <a:solidFill>
                <a:schemeClr val="bg1"/>
              </a:solidFill>
            </a:endParaRPr>
          </a:p>
          <a:p>
            <a:endParaRPr lang="en-US" sz="4000" dirty="0">
              <a:solidFill>
                <a:schemeClr val="bg1"/>
              </a:solidFill>
            </a:endParaRPr>
          </a:p>
        </p:txBody>
      </p:sp>
      <p:sp>
        <p:nvSpPr>
          <p:cNvPr id="3" name="Left Brace 2">
            <a:extLst>
              <a:ext uri="{FF2B5EF4-FFF2-40B4-BE49-F238E27FC236}">
                <a16:creationId xmlns:a16="http://schemas.microsoft.com/office/drawing/2014/main" id="{ECCB9E07-69A9-E5DB-B12C-2DEE7E1642EA}"/>
              </a:ext>
            </a:extLst>
          </p:cNvPr>
          <p:cNvSpPr/>
          <p:nvPr/>
        </p:nvSpPr>
        <p:spPr>
          <a:xfrm rot="16200000">
            <a:off x="5718571" y="-2294721"/>
            <a:ext cx="850107" cy="9501187"/>
          </a:xfrm>
          <a:prstGeom prst="leftBrace">
            <a:avLst>
              <a:gd name="adj1" fmla="val 0"/>
              <a:gd name="adj2" fmla="val 50150"/>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8000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1328739" y="557213"/>
            <a:ext cx="9772650" cy="6894195"/>
          </a:xfrm>
          <a:prstGeom prst="rect">
            <a:avLst/>
          </a:prstGeom>
          <a:solidFill>
            <a:schemeClr val="tx1"/>
          </a:solidFill>
        </p:spPr>
        <p:txBody>
          <a:bodyPr wrap="square" rtlCol="0">
            <a:spAutoFit/>
          </a:bodyPr>
          <a:lstStyle/>
          <a:p>
            <a:endParaRPr lang="en-US" sz="4000" dirty="0"/>
          </a:p>
          <a:p>
            <a:r>
              <a:rPr lang="en-US" sz="4000" dirty="0">
                <a:solidFill>
                  <a:schemeClr val="bg1"/>
                </a:solidFill>
              </a:rPr>
              <a:t>		</a:t>
            </a:r>
          </a:p>
          <a:p>
            <a:endParaRPr lang="en-US" sz="4000" i="1" dirty="0">
              <a:solidFill>
                <a:schemeClr val="bg1"/>
              </a:solidFill>
            </a:endParaRPr>
          </a:p>
          <a:p>
            <a:r>
              <a:rPr lang="en-US" sz="4000" i="1" dirty="0">
                <a:solidFill>
                  <a:schemeClr val="bg1"/>
                </a:solidFill>
              </a:rPr>
              <a:t>		</a:t>
            </a:r>
            <a:r>
              <a:rPr lang="en-US" sz="5400" i="1" dirty="0">
                <a:solidFill>
                  <a:srgbClr val="FFC000"/>
                </a:solidFill>
              </a:rPr>
              <a:t>1 Corinthians 6:9,10</a:t>
            </a:r>
          </a:p>
          <a:p>
            <a:endParaRPr lang="en-US" sz="5400" dirty="0">
              <a:solidFill>
                <a:srgbClr val="FFC000"/>
              </a:solidFill>
            </a:endParaRPr>
          </a:p>
          <a:p>
            <a:r>
              <a:rPr lang="en-US" sz="5400" dirty="0">
                <a:solidFill>
                  <a:srgbClr val="FFC000"/>
                </a:solidFill>
              </a:rPr>
              <a:t>		   </a:t>
            </a:r>
            <a:endParaRPr lang="en-US" sz="5400" dirty="0">
              <a:solidFill>
                <a:srgbClr val="00FDFF"/>
              </a:solidFill>
            </a:endParaRP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p:txBody>
      </p:sp>
    </p:spTree>
    <p:extLst>
      <p:ext uri="{BB962C8B-B14F-4D97-AF65-F5344CB8AC3E}">
        <p14:creationId xmlns:p14="http://schemas.microsoft.com/office/powerpoint/2010/main" val="348075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119A4-EC33-8491-03FE-3C844DB0EE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4287"/>
            <a:ext cx="12192000" cy="8070848"/>
          </a:xfrm>
          <a:prstGeom prst="rect">
            <a:avLst/>
          </a:prstGeom>
        </p:spPr>
      </p:pic>
      <p:sp>
        <p:nvSpPr>
          <p:cNvPr id="6" name="TextBox 5">
            <a:extLst>
              <a:ext uri="{FF2B5EF4-FFF2-40B4-BE49-F238E27FC236}">
                <a16:creationId xmlns:a16="http://schemas.microsoft.com/office/drawing/2014/main" id="{3A017FB4-0D8D-32B5-EDCD-F881F57611E8}"/>
              </a:ext>
            </a:extLst>
          </p:cNvPr>
          <p:cNvSpPr txBox="1"/>
          <p:nvPr/>
        </p:nvSpPr>
        <p:spPr>
          <a:xfrm>
            <a:off x="1328739" y="557213"/>
            <a:ext cx="9772650" cy="6894195"/>
          </a:xfrm>
          <a:prstGeom prst="rect">
            <a:avLst/>
          </a:prstGeom>
          <a:solidFill>
            <a:schemeClr val="tx1"/>
          </a:solidFill>
        </p:spPr>
        <p:txBody>
          <a:bodyPr wrap="square" rtlCol="0">
            <a:spAutoFit/>
          </a:bodyPr>
          <a:lstStyle/>
          <a:p>
            <a:endParaRPr lang="en-US" sz="4000" dirty="0"/>
          </a:p>
          <a:p>
            <a:r>
              <a:rPr lang="en-US" sz="4000" dirty="0">
                <a:solidFill>
                  <a:schemeClr val="bg1"/>
                </a:solidFill>
              </a:rPr>
              <a:t>		</a:t>
            </a:r>
          </a:p>
          <a:p>
            <a:endParaRPr lang="en-US" sz="4000" i="1" dirty="0">
              <a:solidFill>
                <a:schemeClr val="bg1"/>
              </a:solidFill>
            </a:endParaRPr>
          </a:p>
          <a:p>
            <a:r>
              <a:rPr lang="en-US" sz="4000" i="1" dirty="0">
                <a:solidFill>
                  <a:schemeClr val="bg1"/>
                </a:solidFill>
              </a:rPr>
              <a:t>		</a:t>
            </a:r>
            <a:r>
              <a:rPr lang="en-US" sz="5400" i="1" dirty="0">
                <a:solidFill>
                  <a:srgbClr val="FFC000"/>
                </a:solidFill>
              </a:rPr>
              <a:t>1 Corinthians 6:9,10</a:t>
            </a:r>
          </a:p>
          <a:p>
            <a:endParaRPr lang="en-US" sz="5400" dirty="0">
              <a:solidFill>
                <a:srgbClr val="FFC000"/>
              </a:solidFill>
            </a:endParaRPr>
          </a:p>
          <a:p>
            <a:r>
              <a:rPr lang="en-US" sz="5400" dirty="0">
                <a:solidFill>
                  <a:srgbClr val="FFC000"/>
                </a:solidFill>
              </a:rPr>
              <a:t>		   </a:t>
            </a:r>
            <a:r>
              <a:rPr lang="en-US" sz="5400" dirty="0">
                <a:solidFill>
                  <a:srgbClr val="00FDFF"/>
                </a:solidFill>
              </a:rPr>
              <a:t>SUSTAINABLE ??</a:t>
            </a: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p:txBody>
      </p:sp>
    </p:spTree>
    <p:extLst>
      <p:ext uri="{BB962C8B-B14F-4D97-AF65-F5344CB8AC3E}">
        <p14:creationId xmlns:p14="http://schemas.microsoft.com/office/powerpoint/2010/main" val="4096575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528</Words>
  <Application>Microsoft Macintosh PowerPoint</Application>
  <PresentationFormat>Widescreen</PresentationFormat>
  <Paragraphs>119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Dewey Marrs</dc:creator>
  <cp:lastModifiedBy>Microsoft Office User</cp:lastModifiedBy>
  <cp:revision>14</cp:revision>
  <dcterms:created xsi:type="dcterms:W3CDTF">2023-07-28T22:08:31Z</dcterms:created>
  <dcterms:modified xsi:type="dcterms:W3CDTF">2023-07-30T03:26:32Z</dcterms:modified>
</cp:coreProperties>
</file>