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65" r:id="rId3"/>
    <p:sldId id="270" r:id="rId4"/>
    <p:sldId id="308" r:id="rId5"/>
    <p:sldId id="309" r:id="rId6"/>
    <p:sldId id="310" r:id="rId7"/>
    <p:sldId id="311" r:id="rId8"/>
    <p:sldId id="271" r:id="rId9"/>
    <p:sldId id="316" r:id="rId10"/>
    <p:sldId id="317" r:id="rId11"/>
    <p:sldId id="312" r:id="rId12"/>
    <p:sldId id="313" r:id="rId13"/>
    <p:sldId id="314" r:id="rId14"/>
    <p:sldId id="318" r:id="rId15"/>
    <p:sldId id="315" r:id="rId16"/>
    <p:sldId id="307" r:id="rId17"/>
    <p:sldId id="304" r:id="rId18"/>
    <p:sldId id="261" r:id="rId19"/>
    <p:sldId id="299" r:id="rId20"/>
    <p:sldId id="300" r:id="rId21"/>
    <p:sldId id="301" r:id="rId22"/>
    <p:sldId id="302" r:id="rId23"/>
    <p:sldId id="319" r:id="rId24"/>
    <p:sldId id="298" r:id="rId25"/>
    <p:sldId id="263" r:id="rId26"/>
    <p:sldId id="320"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21"/>
  </p:normalViewPr>
  <p:slideViewPr>
    <p:cSldViewPr snapToGrid="0">
      <p:cViewPr varScale="1">
        <p:scale>
          <a:sx n="115" d="100"/>
          <a:sy n="115" d="100"/>
        </p:scale>
        <p:origin x="472" y="19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DDA67-D677-C455-9CD4-AAAED7CAC0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820034-7C0C-4DA6-4404-67D50B99B6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0E8848-4972-9FB3-EBDD-A32E92EF8B8B}"/>
              </a:ext>
            </a:extLst>
          </p:cNvPr>
          <p:cNvSpPr>
            <a:spLocks noGrp="1"/>
          </p:cNvSpPr>
          <p:nvPr>
            <p:ph type="dt" sz="half" idx="10"/>
          </p:nvPr>
        </p:nvSpPr>
        <p:spPr/>
        <p:txBody>
          <a:bodyPr/>
          <a:lstStyle/>
          <a:p>
            <a:fld id="{8164C51E-5186-224F-945E-9D4D3A53545B}" type="datetimeFigureOut">
              <a:rPr lang="en-US" smtClean="0"/>
              <a:t>7/6/23</a:t>
            </a:fld>
            <a:endParaRPr lang="en-US"/>
          </a:p>
        </p:txBody>
      </p:sp>
      <p:sp>
        <p:nvSpPr>
          <p:cNvPr id="5" name="Footer Placeholder 4">
            <a:extLst>
              <a:ext uri="{FF2B5EF4-FFF2-40B4-BE49-F238E27FC236}">
                <a16:creationId xmlns:a16="http://schemas.microsoft.com/office/drawing/2014/main" id="{7AB76F58-E09C-21F8-3872-E0EC39FC6B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22AA5-BB96-5183-2E9D-EB014413A076}"/>
              </a:ext>
            </a:extLst>
          </p:cNvPr>
          <p:cNvSpPr>
            <a:spLocks noGrp="1"/>
          </p:cNvSpPr>
          <p:nvPr>
            <p:ph type="sldNum" sz="quarter" idx="12"/>
          </p:nvPr>
        </p:nvSpPr>
        <p:spPr/>
        <p:txBody>
          <a:bodyPr/>
          <a:lstStyle/>
          <a:p>
            <a:fld id="{176AAB08-68A1-DD4B-BFF7-791272DF4A5A}" type="slidenum">
              <a:rPr lang="en-US" smtClean="0"/>
              <a:t>‹#›</a:t>
            </a:fld>
            <a:endParaRPr lang="en-US"/>
          </a:p>
        </p:txBody>
      </p:sp>
    </p:spTree>
    <p:extLst>
      <p:ext uri="{BB962C8B-B14F-4D97-AF65-F5344CB8AC3E}">
        <p14:creationId xmlns:p14="http://schemas.microsoft.com/office/powerpoint/2010/main" val="3401196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292A-C923-6A78-880D-60E2A94A4B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377EBF-2DBA-931C-6998-99DE19FC14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E636A5-133D-7E91-1922-5F57E83548F3}"/>
              </a:ext>
            </a:extLst>
          </p:cNvPr>
          <p:cNvSpPr>
            <a:spLocks noGrp="1"/>
          </p:cNvSpPr>
          <p:nvPr>
            <p:ph type="dt" sz="half" idx="10"/>
          </p:nvPr>
        </p:nvSpPr>
        <p:spPr/>
        <p:txBody>
          <a:bodyPr/>
          <a:lstStyle/>
          <a:p>
            <a:fld id="{8164C51E-5186-224F-945E-9D4D3A53545B}" type="datetimeFigureOut">
              <a:rPr lang="en-US" smtClean="0"/>
              <a:t>7/6/23</a:t>
            </a:fld>
            <a:endParaRPr lang="en-US"/>
          </a:p>
        </p:txBody>
      </p:sp>
      <p:sp>
        <p:nvSpPr>
          <p:cNvPr id="5" name="Footer Placeholder 4">
            <a:extLst>
              <a:ext uri="{FF2B5EF4-FFF2-40B4-BE49-F238E27FC236}">
                <a16:creationId xmlns:a16="http://schemas.microsoft.com/office/drawing/2014/main" id="{62DCC5E9-BCD4-C8CC-9A27-0632F37445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ED0063-7678-E5C6-3A00-27EDCC86FEBB}"/>
              </a:ext>
            </a:extLst>
          </p:cNvPr>
          <p:cNvSpPr>
            <a:spLocks noGrp="1"/>
          </p:cNvSpPr>
          <p:nvPr>
            <p:ph type="sldNum" sz="quarter" idx="12"/>
          </p:nvPr>
        </p:nvSpPr>
        <p:spPr/>
        <p:txBody>
          <a:bodyPr/>
          <a:lstStyle/>
          <a:p>
            <a:fld id="{176AAB08-68A1-DD4B-BFF7-791272DF4A5A}" type="slidenum">
              <a:rPr lang="en-US" smtClean="0"/>
              <a:t>‹#›</a:t>
            </a:fld>
            <a:endParaRPr lang="en-US"/>
          </a:p>
        </p:txBody>
      </p:sp>
    </p:spTree>
    <p:extLst>
      <p:ext uri="{BB962C8B-B14F-4D97-AF65-F5344CB8AC3E}">
        <p14:creationId xmlns:p14="http://schemas.microsoft.com/office/powerpoint/2010/main" val="1472125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2F0DD6-B5EC-06D7-9D2E-EB2C558B74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7F8548-3F9D-B1FD-0B14-58D4ECAFAC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FDD1E2-1690-96F1-7AC8-A61C814088EB}"/>
              </a:ext>
            </a:extLst>
          </p:cNvPr>
          <p:cNvSpPr>
            <a:spLocks noGrp="1"/>
          </p:cNvSpPr>
          <p:nvPr>
            <p:ph type="dt" sz="half" idx="10"/>
          </p:nvPr>
        </p:nvSpPr>
        <p:spPr/>
        <p:txBody>
          <a:bodyPr/>
          <a:lstStyle/>
          <a:p>
            <a:fld id="{8164C51E-5186-224F-945E-9D4D3A53545B}" type="datetimeFigureOut">
              <a:rPr lang="en-US" smtClean="0"/>
              <a:t>7/6/23</a:t>
            </a:fld>
            <a:endParaRPr lang="en-US"/>
          </a:p>
        </p:txBody>
      </p:sp>
      <p:sp>
        <p:nvSpPr>
          <p:cNvPr id="5" name="Footer Placeholder 4">
            <a:extLst>
              <a:ext uri="{FF2B5EF4-FFF2-40B4-BE49-F238E27FC236}">
                <a16:creationId xmlns:a16="http://schemas.microsoft.com/office/drawing/2014/main" id="{D6620D16-B73C-8CCB-F9B7-B5E2DD5739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585FD5-470F-8CB5-B2DF-D7603AE72AA5}"/>
              </a:ext>
            </a:extLst>
          </p:cNvPr>
          <p:cNvSpPr>
            <a:spLocks noGrp="1"/>
          </p:cNvSpPr>
          <p:nvPr>
            <p:ph type="sldNum" sz="quarter" idx="12"/>
          </p:nvPr>
        </p:nvSpPr>
        <p:spPr/>
        <p:txBody>
          <a:bodyPr/>
          <a:lstStyle/>
          <a:p>
            <a:fld id="{176AAB08-68A1-DD4B-BFF7-791272DF4A5A}" type="slidenum">
              <a:rPr lang="en-US" smtClean="0"/>
              <a:t>‹#›</a:t>
            </a:fld>
            <a:endParaRPr lang="en-US"/>
          </a:p>
        </p:txBody>
      </p:sp>
    </p:spTree>
    <p:extLst>
      <p:ext uri="{BB962C8B-B14F-4D97-AF65-F5344CB8AC3E}">
        <p14:creationId xmlns:p14="http://schemas.microsoft.com/office/powerpoint/2010/main" val="4001385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7656D-FC65-9573-30F0-4D47DABF11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C59988-41B1-C896-944E-E3A6C2405B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3C1B8F-A97B-E65F-8CAC-51F55E3FE43D}"/>
              </a:ext>
            </a:extLst>
          </p:cNvPr>
          <p:cNvSpPr>
            <a:spLocks noGrp="1"/>
          </p:cNvSpPr>
          <p:nvPr>
            <p:ph type="dt" sz="half" idx="10"/>
          </p:nvPr>
        </p:nvSpPr>
        <p:spPr/>
        <p:txBody>
          <a:bodyPr/>
          <a:lstStyle/>
          <a:p>
            <a:fld id="{8164C51E-5186-224F-945E-9D4D3A53545B}" type="datetimeFigureOut">
              <a:rPr lang="en-US" smtClean="0"/>
              <a:t>7/6/23</a:t>
            </a:fld>
            <a:endParaRPr lang="en-US"/>
          </a:p>
        </p:txBody>
      </p:sp>
      <p:sp>
        <p:nvSpPr>
          <p:cNvPr id="5" name="Footer Placeholder 4">
            <a:extLst>
              <a:ext uri="{FF2B5EF4-FFF2-40B4-BE49-F238E27FC236}">
                <a16:creationId xmlns:a16="http://schemas.microsoft.com/office/drawing/2014/main" id="{668980CC-1468-ECC7-4BA6-48F57070A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7E7F5D-39A6-CACF-3B7A-962A740E5DB1}"/>
              </a:ext>
            </a:extLst>
          </p:cNvPr>
          <p:cNvSpPr>
            <a:spLocks noGrp="1"/>
          </p:cNvSpPr>
          <p:nvPr>
            <p:ph type="sldNum" sz="quarter" idx="12"/>
          </p:nvPr>
        </p:nvSpPr>
        <p:spPr/>
        <p:txBody>
          <a:bodyPr/>
          <a:lstStyle/>
          <a:p>
            <a:fld id="{176AAB08-68A1-DD4B-BFF7-791272DF4A5A}" type="slidenum">
              <a:rPr lang="en-US" smtClean="0"/>
              <a:t>‹#›</a:t>
            </a:fld>
            <a:endParaRPr lang="en-US"/>
          </a:p>
        </p:txBody>
      </p:sp>
    </p:spTree>
    <p:extLst>
      <p:ext uri="{BB962C8B-B14F-4D97-AF65-F5344CB8AC3E}">
        <p14:creationId xmlns:p14="http://schemas.microsoft.com/office/powerpoint/2010/main" val="4011811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393F7-2D75-C806-A0EF-800D0CE8F7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AD58C9-2553-048F-F9D5-8C20ABFD5C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7B45A5-A9E5-DEB2-CFED-2A1C78A7A92C}"/>
              </a:ext>
            </a:extLst>
          </p:cNvPr>
          <p:cNvSpPr>
            <a:spLocks noGrp="1"/>
          </p:cNvSpPr>
          <p:nvPr>
            <p:ph type="dt" sz="half" idx="10"/>
          </p:nvPr>
        </p:nvSpPr>
        <p:spPr/>
        <p:txBody>
          <a:bodyPr/>
          <a:lstStyle/>
          <a:p>
            <a:fld id="{8164C51E-5186-224F-945E-9D4D3A53545B}" type="datetimeFigureOut">
              <a:rPr lang="en-US" smtClean="0"/>
              <a:t>7/6/23</a:t>
            </a:fld>
            <a:endParaRPr lang="en-US"/>
          </a:p>
        </p:txBody>
      </p:sp>
      <p:sp>
        <p:nvSpPr>
          <p:cNvPr id="5" name="Footer Placeholder 4">
            <a:extLst>
              <a:ext uri="{FF2B5EF4-FFF2-40B4-BE49-F238E27FC236}">
                <a16:creationId xmlns:a16="http://schemas.microsoft.com/office/drawing/2014/main" id="{BE796248-22B5-1A68-4A85-F0BCD5C395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AB2CA7-9E1F-3CDD-FC2C-F220FAB39C5C}"/>
              </a:ext>
            </a:extLst>
          </p:cNvPr>
          <p:cNvSpPr>
            <a:spLocks noGrp="1"/>
          </p:cNvSpPr>
          <p:nvPr>
            <p:ph type="sldNum" sz="quarter" idx="12"/>
          </p:nvPr>
        </p:nvSpPr>
        <p:spPr/>
        <p:txBody>
          <a:bodyPr/>
          <a:lstStyle/>
          <a:p>
            <a:fld id="{176AAB08-68A1-DD4B-BFF7-791272DF4A5A}" type="slidenum">
              <a:rPr lang="en-US" smtClean="0"/>
              <a:t>‹#›</a:t>
            </a:fld>
            <a:endParaRPr lang="en-US"/>
          </a:p>
        </p:txBody>
      </p:sp>
    </p:spTree>
    <p:extLst>
      <p:ext uri="{BB962C8B-B14F-4D97-AF65-F5344CB8AC3E}">
        <p14:creationId xmlns:p14="http://schemas.microsoft.com/office/powerpoint/2010/main" val="45078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955DA-0FFA-BD82-3F80-9817D47C64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55F732-EEEF-AE06-165B-B412C60B3B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5CF9E3-CAC0-C3AC-2C18-4185613735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929B48-91C2-8DCC-F3AF-E24909E0C50C}"/>
              </a:ext>
            </a:extLst>
          </p:cNvPr>
          <p:cNvSpPr>
            <a:spLocks noGrp="1"/>
          </p:cNvSpPr>
          <p:nvPr>
            <p:ph type="dt" sz="half" idx="10"/>
          </p:nvPr>
        </p:nvSpPr>
        <p:spPr/>
        <p:txBody>
          <a:bodyPr/>
          <a:lstStyle/>
          <a:p>
            <a:fld id="{8164C51E-5186-224F-945E-9D4D3A53545B}" type="datetimeFigureOut">
              <a:rPr lang="en-US" smtClean="0"/>
              <a:t>7/6/23</a:t>
            </a:fld>
            <a:endParaRPr lang="en-US"/>
          </a:p>
        </p:txBody>
      </p:sp>
      <p:sp>
        <p:nvSpPr>
          <p:cNvPr id="6" name="Footer Placeholder 5">
            <a:extLst>
              <a:ext uri="{FF2B5EF4-FFF2-40B4-BE49-F238E27FC236}">
                <a16:creationId xmlns:a16="http://schemas.microsoft.com/office/drawing/2014/main" id="{7D600B37-64AA-3F05-0BC7-D861F76B76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67AC32-F5FD-3208-A62C-981707878135}"/>
              </a:ext>
            </a:extLst>
          </p:cNvPr>
          <p:cNvSpPr>
            <a:spLocks noGrp="1"/>
          </p:cNvSpPr>
          <p:nvPr>
            <p:ph type="sldNum" sz="quarter" idx="12"/>
          </p:nvPr>
        </p:nvSpPr>
        <p:spPr/>
        <p:txBody>
          <a:bodyPr/>
          <a:lstStyle/>
          <a:p>
            <a:fld id="{176AAB08-68A1-DD4B-BFF7-791272DF4A5A}" type="slidenum">
              <a:rPr lang="en-US" smtClean="0"/>
              <a:t>‹#›</a:t>
            </a:fld>
            <a:endParaRPr lang="en-US"/>
          </a:p>
        </p:txBody>
      </p:sp>
    </p:spTree>
    <p:extLst>
      <p:ext uri="{BB962C8B-B14F-4D97-AF65-F5344CB8AC3E}">
        <p14:creationId xmlns:p14="http://schemas.microsoft.com/office/powerpoint/2010/main" val="348616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56582-231C-5D4B-1B3C-3AACA78CE5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FFB767-2E6B-6AAD-F787-0E0A828B5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51D679-1DBD-D2D8-21AC-5F48D4AAD3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563C86-D64A-ABF3-811F-19D1D6F41F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4B24A4-AEF9-445B-D2E9-60045CF0C3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C7A653-01A4-FB40-D2F5-77BEED1CA775}"/>
              </a:ext>
            </a:extLst>
          </p:cNvPr>
          <p:cNvSpPr>
            <a:spLocks noGrp="1"/>
          </p:cNvSpPr>
          <p:nvPr>
            <p:ph type="dt" sz="half" idx="10"/>
          </p:nvPr>
        </p:nvSpPr>
        <p:spPr/>
        <p:txBody>
          <a:bodyPr/>
          <a:lstStyle/>
          <a:p>
            <a:fld id="{8164C51E-5186-224F-945E-9D4D3A53545B}" type="datetimeFigureOut">
              <a:rPr lang="en-US" smtClean="0"/>
              <a:t>7/6/23</a:t>
            </a:fld>
            <a:endParaRPr lang="en-US"/>
          </a:p>
        </p:txBody>
      </p:sp>
      <p:sp>
        <p:nvSpPr>
          <p:cNvPr id="8" name="Footer Placeholder 7">
            <a:extLst>
              <a:ext uri="{FF2B5EF4-FFF2-40B4-BE49-F238E27FC236}">
                <a16:creationId xmlns:a16="http://schemas.microsoft.com/office/drawing/2014/main" id="{0DCCF01E-A82B-C563-DDB0-A06654E229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2D241C-6BA7-2FB7-A880-B27B2D73F52F}"/>
              </a:ext>
            </a:extLst>
          </p:cNvPr>
          <p:cNvSpPr>
            <a:spLocks noGrp="1"/>
          </p:cNvSpPr>
          <p:nvPr>
            <p:ph type="sldNum" sz="quarter" idx="12"/>
          </p:nvPr>
        </p:nvSpPr>
        <p:spPr/>
        <p:txBody>
          <a:bodyPr/>
          <a:lstStyle/>
          <a:p>
            <a:fld id="{176AAB08-68A1-DD4B-BFF7-791272DF4A5A}" type="slidenum">
              <a:rPr lang="en-US" smtClean="0"/>
              <a:t>‹#›</a:t>
            </a:fld>
            <a:endParaRPr lang="en-US"/>
          </a:p>
        </p:txBody>
      </p:sp>
    </p:spTree>
    <p:extLst>
      <p:ext uri="{BB962C8B-B14F-4D97-AF65-F5344CB8AC3E}">
        <p14:creationId xmlns:p14="http://schemas.microsoft.com/office/powerpoint/2010/main" val="2634062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C3197-94D3-1FA5-E02B-E0BF2A8E0A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79BAC7-CDD7-B0B0-5213-DE05CBB015EF}"/>
              </a:ext>
            </a:extLst>
          </p:cNvPr>
          <p:cNvSpPr>
            <a:spLocks noGrp="1"/>
          </p:cNvSpPr>
          <p:nvPr>
            <p:ph type="dt" sz="half" idx="10"/>
          </p:nvPr>
        </p:nvSpPr>
        <p:spPr/>
        <p:txBody>
          <a:bodyPr/>
          <a:lstStyle/>
          <a:p>
            <a:fld id="{8164C51E-5186-224F-945E-9D4D3A53545B}" type="datetimeFigureOut">
              <a:rPr lang="en-US" smtClean="0"/>
              <a:t>7/6/23</a:t>
            </a:fld>
            <a:endParaRPr lang="en-US"/>
          </a:p>
        </p:txBody>
      </p:sp>
      <p:sp>
        <p:nvSpPr>
          <p:cNvPr id="4" name="Footer Placeholder 3">
            <a:extLst>
              <a:ext uri="{FF2B5EF4-FFF2-40B4-BE49-F238E27FC236}">
                <a16:creationId xmlns:a16="http://schemas.microsoft.com/office/drawing/2014/main" id="{FD80DA32-B935-524F-1D08-EDBC276553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A7171D-0BA2-4D63-FB9C-33B05859DB04}"/>
              </a:ext>
            </a:extLst>
          </p:cNvPr>
          <p:cNvSpPr>
            <a:spLocks noGrp="1"/>
          </p:cNvSpPr>
          <p:nvPr>
            <p:ph type="sldNum" sz="quarter" idx="12"/>
          </p:nvPr>
        </p:nvSpPr>
        <p:spPr/>
        <p:txBody>
          <a:bodyPr/>
          <a:lstStyle/>
          <a:p>
            <a:fld id="{176AAB08-68A1-DD4B-BFF7-791272DF4A5A}" type="slidenum">
              <a:rPr lang="en-US" smtClean="0"/>
              <a:t>‹#›</a:t>
            </a:fld>
            <a:endParaRPr lang="en-US"/>
          </a:p>
        </p:txBody>
      </p:sp>
    </p:spTree>
    <p:extLst>
      <p:ext uri="{BB962C8B-B14F-4D97-AF65-F5344CB8AC3E}">
        <p14:creationId xmlns:p14="http://schemas.microsoft.com/office/powerpoint/2010/main" val="3875007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5E171F-1BD6-764A-2CC7-D6313158AD73}"/>
              </a:ext>
            </a:extLst>
          </p:cNvPr>
          <p:cNvSpPr>
            <a:spLocks noGrp="1"/>
          </p:cNvSpPr>
          <p:nvPr>
            <p:ph type="dt" sz="half" idx="10"/>
          </p:nvPr>
        </p:nvSpPr>
        <p:spPr/>
        <p:txBody>
          <a:bodyPr/>
          <a:lstStyle/>
          <a:p>
            <a:fld id="{8164C51E-5186-224F-945E-9D4D3A53545B}" type="datetimeFigureOut">
              <a:rPr lang="en-US" smtClean="0"/>
              <a:t>7/6/23</a:t>
            </a:fld>
            <a:endParaRPr lang="en-US"/>
          </a:p>
        </p:txBody>
      </p:sp>
      <p:sp>
        <p:nvSpPr>
          <p:cNvPr id="3" name="Footer Placeholder 2">
            <a:extLst>
              <a:ext uri="{FF2B5EF4-FFF2-40B4-BE49-F238E27FC236}">
                <a16:creationId xmlns:a16="http://schemas.microsoft.com/office/drawing/2014/main" id="{E31B5E52-B9EE-179C-2ADE-8EF938159F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18D1B0-C195-D329-C21E-3FFF37E2EDD3}"/>
              </a:ext>
            </a:extLst>
          </p:cNvPr>
          <p:cNvSpPr>
            <a:spLocks noGrp="1"/>
          </p:cNvSpPr>
          <p:nvPr>
            <p:ph type="sldNum" sz="quarter" idx="12"/>
          </p:nvPr>
        </p:nvSpPr>
        <p:spPr/>
        <p:txBody>
          <a:bodyPr/>
          <a:lstStyle/>
          <a:p>
            <a:fld id="{176AAB08-68A1-DD4B-BFF7-791272DF4A5A}" type="slidenum">
              <a:rPr lang="en-US" smtClean="0"/>
              <a:t>‹#›</a:t>
            </a:fld>
            <a:endParaRPr lang="en-US"/>
          </a:p>
        </p:txBody>
      </p:sp>
    </p:spTree>
    <p:extLst>
      <p:ext uri="{BB962C8B-B14F-4D97-AF65-F5344CB8AC3E}">
        <p14:creationId xmlns:p14="http://schemas.microsoft.com/office/powerpoint/2010/main" val="114866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FDF36-0632-7C0F-E2D3-1D9090E545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AC103F-542C-33F3-A02D-199C3F6412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DC6553-843B-06DF-331A-6E8AF05C6A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016FCD-3BAD-55A3-5E1E-E1613350020C}"/>
              </a:ext>
            </a:extLst>
          </p:cNvPr>
          <p:cNvSpPr>
            <a:spLocks noGrp="1"/>
          </p:cNvSpPr>
          <p:nvPr>
            <p:ph type="dt" sz="half" idx="10"/>
          </p:nvPr>
        </p:nvSpPr>
        <p:spPr/>
        <p:txBody>
          <a:bodyPr/>
          <a:lstStyle/>
          <a:p>
            <a:fld id="{8164C51E-5186-224F-945E-9D4D3A53545B}" type="datetimeFigureOut">
              <a:rPr lang="en-US" smtClean="0"/>
              <a:t>7/6/23</a:t>
            </a:fld>
            <a:endParaRPr lang="en-US"/>
          </a:p>
        </p:txBody>
      </p:sp>
      <p:sp>
        <p:nvSpPr>
          <p:cNvPr id="6" name="Footer Placeholder 5">
            <a:extLst>
              <a:ext uri="{FF2B5EF4-FFF2-40B4-BE49-F238E27FC236}">
                <a16:creationId xmlns:a16="http://schemas.microsoft.com/office/drawing/2014/main" id="{0E4E314A-BCB8-1A27-ADAC-5864E2981B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281166-33D0-64D9-E290-20F4BF8B1DC8}"/>
              </a:ext>
            </a:extLst>
          </p:cNvPr>
          <p:cNvSpPr>
            <a:spLocks noGrp="1"/>
          </p:cNvSpPr>
          <p:nvPr>
            <p:ph type="sldNum" sz="quarter" idx="12"/>
          </p:nvPr>
        </p:nvSpPr>
        <p:spPr/>
        <p:txBody>
          <a:bodyPr/>
          <a:lstStyle/>
          <a:p>
            <a:fld id="{176AAB08-68A1-DD4B-BFF7-791272DF4A5A}" type="slidenum">
              <a:rPr lang="en-US" smtClean="0"/>
              <a:t>‹#›</a:t>
            </a:fld>
            <a:endParaRPr lang="en-US"/>
          </a:p>
        </p:txBody>
      </p:sp>
    </p:spTree>
    <p:extLst>
      <p:ext uri="{BB962C8B-B14F-4D97-AF65-F5344CB8AC3E}">
        <p14:creationId xmlns:p14="http://schemas.microsoft.com/office/powerpoint/2010/main" val="3686535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6F994-699C-0F0F-091E-997DCA39C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EB15D9-BC2A-4A67-12AD-60AB10FC51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D51643-9677-BD82-6A9D-D20544A857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742277-76BB-AB58-5EC3-6594E17DBFB1}"/>
              </a:ext>
            </a:extLst>
          </p:cNvPr>
          <p:cNvSpPr>
            <a:spLocks noGrp="1"/>
          </p:cNvSpPr>
          <p:nvPr>
            <p:ph type="dt" sz="half" idx="10"/>
          </p:nvPr>
        </p:nvSpPr>
        <p:spPr/>
        <p:txBody>
          <a:bodyPr/>
          <a:lstStyle/>
          <a:p>
            <a:fld id="{8164C51E-5186-224F-945E-9D4D3A53545B}" type="datetimeFigureOut">
              <a:rPr lang="en-US" smtClean="0"/>
              <a:t>7/6/23</a:t>
            </a:fld>
            <a:endParaRPr lang="en-US"/>
          </a:p>
        </p:txBody>
      </p:sp>
      <p:sp>
        <p:nvSpPr>
          <p:cNvPr id="6" name="Footer Placeholder 5">
            <a:extLst>
              <a:ext uri="{FF2B5EF4-FFF2-40B4-BE49-F238E27FC236}">
                <a16:creationId xmlns:a16="http://schemas.microsoft.com/office/drawing/2014/main" id="{DE28AED6-9107-D757-4F7F-5B8173F3B9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48C827-E12C-DF07-F0CB-429020B3D1F0}"/>
              </a:ext>
            </a:extLst>
          </p:cNvPr>
          <p:cNvSpPr>
            <a:spLocks noGrp="1"/>
          </p:cNvSpPr>
          <p:nvPr>
            <p:ph type="sldNum" sz="quarter" idx="12"/>
          </p:nvPr>
        </p:nvSpPr>
        <p:spPr/>
        <p:txBody>
          <a:bodyPr/>
          <a:lstStyle/>
          <a:p>
            <a:fld id="{176AAB08-68A1-DD4B-BFF7-791272DF4A5A}" type="slidenum">
              <a:rPr lang="en-US" smtClean="0"/>
              <a:t>‹#›</a:t>
            </a:fld>
            <a:endParaRPr lang="en-US"/>
          </a:p>
        </p:txBody>
      </p:sp>
    </p:spTree>
    <p:extLst>
      <p:ext uri="{BB962C8B-B14F-4D97-AF65-F5344CB8AC3E}">
        <p14:creationId xmlns:p14="http://schemas.microsoft.com/office/powerpoint/2010/main" val="55487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402934-54EF-1FEE-97F1-DC1E19D844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8608B4-5B42-FE86-B3D1-3109D0CE0A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BF4C88-C483-C746-6408-3C065BE3AA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4C51E-5186-224F-945E-9D4D3A53545B}" type="datetimeFigureOut">
              <a:rPr lang="en-US" smtClean="0"/>
              <a:t>7/6/23</a:t>
            </a:fld>
            <a:endParaRPr lang="en-US"/>
          </a:p>
        </p:txBody>
      </p:sp>
      <p:sp>
        <p:nvSpPr>
          <p:cNvPr id="5" name="Footer Placeholder 4">
            <a:extLst>
              <a:ext uri="{FF2B5EF4-FFF2-40B4-BE49-F238E27FC236}">
                <a16:creationId xmlns:a16="http://schemas.microsoft.com/office/drawing/2014/main" id="{5B2CC3B5-0513-AB8B-CFE8-23ADD05986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952DB5E-7A70-AD8D-D25C-602D2115B6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AAB08-68A1-DD4B-BFF7-791272DF4A5A}" type="slidenum">
              <a:rPr lang="en-US" smtClean="0"/>
              <a:t>‹#›</a:t>
            </a:fld>
            <a:endParaRPr lang="en-US"/>
          </a:p>
        </p:txBody>
      </p:sp>
    </p:spTree>
    <p:extLst>
      <p:ext uri="{BB962C8B-B14F-4D97-AF65-F5344CB8AC3E}">
        <p14:creationId xmlns:p14="http://schemas.microsoft.com/office/powerpoint/2010/main" val="2116399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a:extLst>
              <a:ext uri="{FF2B5EF4-FFF2-40B4-BE49-F238E27FC236}">
                <a16:creationId xmlns:a16="http://schemas.microsoft.com/office/drawing/2014/main" id="{E7CA3115-9E37-9947-8C5A-7E9645C038CB}"/>
              </a:ext>
            </a:extLst>
          </p:cNvPr>
          <p:cNvSpPr txBox="1">
            <a:spLocks noChangeArrowheads="1"/>
          </p:cNvSpPr>
          <p:nvPr/>
        </p:nvSpPr>
        <p:spPr bwMode="auto">
          <a:xfrm>
            <a:off x="0" y="1"/>
            <a:ext cx="12192000" cy="6970713"/>
          </a:xfrm>
          <a:prstGeom prst="rect">
            <a:avLst/>
          </a:prstGeom>
          <a:gradFill rotWithShape="1">
            <a:gsLst>
              <a:gs pos="0">
                <a:srgbClr val="000066"/>
              </a:gs>
              <a:gs pos="100000">
                <a:srgbClr val="0000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p:txBody>
      </p:sp>
    </p:spTree>
    <p:extLst>
      <p:ext uri="{BB962C8B-B14F-4D97-AF65-F5344CB8AC3E}">
        <p14:creationId xmlns:p14="http://schemas.microsoft.com/office/powerpoint/2010/main" val="2932034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a:extLst>
              <a:ext uri="{FF2B5EF4-FFF2-40B4-BE49-F238E27FC236}">
                <a16:creationId xmlns:a16="http://schemas.microsoft.com/office/drawing/2014/main" id="{A01FD535-A959-A448-AA4E-40A4B50BD7AA}"/>
              </a:ext>
            </a:extLst>
          </p:cNvPr>
          <p:cNvSpPr>
            <a:spLocks noGrp="1" noChangeArrowheads="1"/>
          </p:cNvSpPr>
          <p:nvPr>
            <p:ph type="title"/>
          </p:nvPr>
        </p:nvSpPr>
        <p:spPr/>
        <p:txBody>
          <a:bodyPr/>
          <a:lstStyle/>
          <a:p>
            <a:endParaRPr lang="en-US" altLang="en-US"/>
          </a:p>
        </p:txBody>
      </p:sp>
      <p:pic>
        <p:nvPicPr>
          <p:cNvPr id="11268" name="Picture 4">
            <a:extLst>
              <a:ext uri="{FF2B5EF4-FFF2-40B4-BE49-F238E27FC236}">
                <a16:creationId xmlns:a16="http://schemas.microsoft.com/office/drawing/2014/main" id="{25A45A1F-3670-194D-8C40-00727F04945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1113"/>
            <a:ext cx="12192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724677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57F15093-E44E-F84F-9AEC-02A635BE6EC5}"/>
              </a:ext>
            </a:extLst>
          </p:cNvPr>
          <p:cNvSpPr txBox="1">
            <a:spLocks noChangeArrowheads="1"/>
          </p:cNvSpPr>
          <p:nvPr/>
        </p:nvSpPr>
        <p:spPr bwMode="auto">
          <a:xfrm>
            <a:off x="0" y="762000"/>
            <a:ext cx="12192000" cy="6340197"/>
          </a:xfrm>
          <a:prstGeom prst="rect">
            <a:avLst/>
          </a:prstGeom>
          <a:gradFill rotWithShape="1">
            <a:gsLst>
              <a:gs pos="0">
                <a:srgbClr val="5F5F5F"/>
              </a:gs>
              <a:gs pos="100000">
                <a:srgbClr val="5F5F5F">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a:solidFill>
                  <a:srgbClr val="FFFF00"/>
                </a:solidFill>
              </a:rPr>
              <a:t>  Zeno  336 - 264  </a:t>
            </a:r>
            <a:r>
              <a:rPr lang="en-US" altLang="en-US" sz="2800" b="1" dirty="0" err="1">
                <a:solidFill>
                  <a:srgbClr val="FFFF00"/>
                </a:solidFill>
              </a:rPr>
              <a:t>b.c.</a:t>
            </a:r>
            <a:r>
              <a:rPr lang="en-US" altLang="en-US" sz="2800" b="1" dirty="0">
                <a:solidFill>
                  <a:srgbClr val="FFFF00"/>
                </a:solidFill>
              </a:rPr>
              <a:t>        </a:t>
            </a:r>
            <a:r>
              <a:rPr lang="en-US" altLang="en-US" sz="2800" b="1" dirty="0">
                <a:solidFill>
                  <a:srgbClr val="66FFFF"/>
                </a:solidFill>
              </a:rPr>
              <a:t>“Stoic” = painted porch</a:t>
            </a:r>
          </a:p>
          <a:p>
            <a:pPr lvl="1">
              <a:spcBef>
                <a:spcPct val="50000"/>
              </a:spcBef>
              <a:buClr>
                <a:srgbClr val="FFFF00"/>
              </a:buClr>
              <a:buFont typeface="Wingdings" pitchFamily="2" charset="2"/>
              <a:buChar char="Ø"/>
            </a:pPr>
            <a:r>
              <a:rPr lang="en-US" altLang="en-US" sz="2800" b="1" dirty="0">
                <a:solidFill>
                  <a:schemeClr val="bg1"/>
                </a:solidFill>
              </a:rPr>
              <a:t>    Follow Nature (reason)</a:t>
            </a: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Font typeface="Wingdings" pitchFamily="2" charset="2"/>
              <a:buChar char="Ø"/>
            </a:pPr>
            <a:endParaRPr lang="en-US" altLang="en-US" sz="2800" b="1" dirty="0">
              <a:solidFill>
                <a:schemeClr val="bg1"/>
              </a:solidFill>
            </a:endParaRPr>
          </a:p>
        </p:txBody>
      </p:sp>
      <p:sp>
        <p:nvSpPr>
          <p:cNvPr id="21507" name="WordArt 3">
            <a:extLst>
              <a:ext uri="{FF2B5EF4-FFF2-40B4-BE49-F238E27FC236}">
                <a16:creationId xmlns:a16="http://schemas.microsoft.com/office/drawing/2014/main" id="{16FE6BD0-9F0E-4B44-BF64-49F4CE8FF9E9}"/>
              </a:ext>
            </a:extLst>
          </p:cNvPr>
          <p:cNvSpPr>
            <a:spLocks noChangeArrowheads="1" noChangeShapeType="1" noTextEdit="1"/>
          </p:cNvSpPr>
          <p:nvPr/>
        </p:nvSpPr>
        <p:spPr bwMode="auto">
          <a:xfrm>
            <a:off x="3429000" y="0"/>
            <a:ext cx="5257800" cy="609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rgbClr val="C0C0C0">
                    <a:alpha val="81000"/>
                  </a:srgbClr>
                </a:solidFill>
                <a:effectLst>
                  <a:outerShdw dist="45791" dir="3378596" algn="ctr" rotWithShape="0">
                    <a:srgbClr val="4D4D4D">
                      <a:alpha val="80000"/>
                    </a:srgbClr>
                  </a:outerShdw>
                </a:effectLst>
                <a:latin typeface="Arial Black" panose="020B0604020202020204" pitchFamily="34" charset="0"/>
                <a:cs typeface="Arial Black" panose="020B0604020202020204" pitchFamily="34" charset="0"/>
              </a:rPr>
              <a:t>Stoics</a:t>
            </a:r>
          </a:p>
        </p:txBody>
      </p:sp>
    </p:spTree>
    <p:extLst>
      <p:ext uri="{BB962C8B-B14F-4D97-AF65-F5344CB8AC3E}">
        <p14:creationId xmlns:p14="http://schemas.microsoft.com/office/powerpoint/2010/main" val="455080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57F15093-E44E-F84F-9AEC-02A635BE6EC5}"/>
              </a:ext>
            </a:extLst>
          </p:cNvPr>
          <p:cNvSpPr txBox="1">
            <a:spLocks noChangeArrowheads="1"/>
          </p:cNvSpPr>
          <p:nvPr/>
        </p:nvSpPr>
        <p:spPr bwMode="auto">
          <a:xfrm>
            <a:off x="0" y="762000"/>
            <a:ext cx="12192000" cy="6340197"/>
          </a:xfrm>
          <a:prstGeom prst="rect">
            <a:avLst/>
          </a:prstGeom>
          <a:gradFill rotWithShape="1">
            <a:gsLst>
              <a:gs pos="0">
                <a:srgbClr val="5F5F5F"/>
              </a:gs>
              <a:gs pos="100000">
                <a:srgbClr val="5F5F5F">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a:solidFill>
                  <a:srgbClr val="FFFF00"/>
                </a:solidFill>
              </a:rPr>
              <a:t>  Zeno  336 - 264  </a:t>
            </a:r>
            <a:r>
              <a:rPr lang="en-US" altLang="en-US" sz="2800" b="1" dirty="0" err="1">
                <a:solidFill>
                  <a:srgbClr val="FFFF00"/>
                </a:solidFill>
              </a:rPr>
              <a:t>b.c.</a:t>
            </a:r>
            <a:r>
              <a:rPr lang="en-US" altLang="en-US" sz="2800" b="1" dirty="0">
                <a:solidFill>
                  <a:srgbClr val="FFFF00"/>
                </a:solidFill>
              </a:rPr>
              <a:t>        </a:t>
            </a:r>
            <a:r>
              <a:rPr lang="en-US" altLang="en-US" sz="2800" b="1" dirty="0">
                <a:solidFill>
                  <a:srgbClr val="66FFFF"/>
                </a:solidFill>
              </a:rPr>
              <a:t>“Stoic” = painted porch</a:t>
            </a:r>
          </a:p>
          <a:p>
            <a:pPr lvl="1">
              <a:spcBef>
                <a:spcPct val="50000"/>
              </a:spcBef>
              <a:buClr>
                <a:srgbClr val="FFFF00"/>
              </a:buClr>
              <a:buFont typeface="Wingdings" pitchFamily="2" charset="2"/>
              <a:buChar char="Ø"/>
            </a:pPr>
            <a:r>
              <a:rPr lang="en-US" altLang="en-US" sz="2800" b="1" dirty="0">
                <a:solidFill>
                  <a:schemeClr val="bg1"/>
                </a:solidFill>
              </a:rPr>
              <a:t>    Follow Nature (reason)</a:t>
            </a:r>
          </a:p>
          <a:p>
            <a:pPr lvl="1">
              <a:spcBef>
                <a:spcPct val="50000"/>
              </a:spcBef>
              <a:buClr>
                <a:srgbClr val="FFFF00"/>
              </a:buClr>
              <a:buFont typeface="Wingdings" pitchFamily="2" charset="2"/>
              <a:buChar char="Ø"/>
            </a:pPr>
            <a:r>
              <a:rPr lang="en-US" altLang="en-US" sz="2800" b="1" dirty="0">
                <a:solidFill>
                  <a:schemeClr val="bg1"/>
                </a:solidFill>
              </a:rPr>
              <a:t>    Good is found in the soul, not external     	</a:t>
            </a: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Font typeface="Wingdings" pitchFamily="2" charset="2"/>
              <a:buChar char="Ø"/>
            </a:pPr>
            <a:endParaRPr lang="en-US" altLang="en-US" sz="2800" b="1" dirty="0">
              <a:solidFill>
                <a:schemeClr val="bg1"/>
              </a:solidFill>
            </a:endParaRPr>
          </a:p>
        </p:txBody>
      </p:sp>
      <p:sp>
        <p:nvSpPr>
          <p:cNvPr id="21507" name="WordArt 3">
            <a:extLst>
              <a:ext uri="{FF2B5EF4-FFF2-40B4-BE49-F238E27FC236}">
                <a16:creationId xmlns:a16="http://schemas.microsoft.com/office/drawing/2014/main" id="{16FE6BD0-9F0E-4B44-BF64-49F4CE8FF9E9}"/>
              </a:ext>
            </a:extLst>
          </p:cNvPr>
          <p:cNvSpPr>
            <a:spLocks noChangeArrowheads="1" noChangeShapeType="1" noTextEdit="1"/>
          </p:cNvSpPr>
          <p:nvPr/>
        </p:nvSpPr>
        <p:spPr bwMode="auto">
          <a:xfrm>
            <a:off x="3429000" y="0"/>
            <a:ext cx="5257800" cy="609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rgbClr val="C0C0C0">
                    <a:alpha val="81000"/>
                  </a:srgbClr>
                </a:solidFill>
                <a:effectLst>
                  <a:outerShdw dist="45791" dir="3378596" algn="ctr" rotWithShape="0">
                    <a:srgbClr val="4D4D4D">
                      <a:alpha val="80000"/>
                    </a:srgbClr>
                  </a:outerShdw>
                </a:effectLst>
                <a:latin typeface="Arial Black" panose="020B0604020202020204" pitchFamily="34" charset="0"/>
                <a:cs typeface="Arial Black" panose="020B0604020202020204" pitchFamily="34" charset="0"/>
              </a:rPr>
              <a:t>Stoics</a:t>
            </a:r>
          </a:p>
        </p:txBody>
      </p:sp>
    </p:spTree>
    <p:extLst>
      <p:ext uri="{BB962C8B-B14F-4D97-AF65-F5344CB8AC3E}">
        <p14:creationId xmlns:p14="http://schemas.microsoft.com/office/powerpoint/2010/main" val="2071429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57F15093-E44E-F84F-9AEC-02A635BE6EC5}"/>
              </a:ext>
            </a:extLst>
          </p:cNvPr>
          <p:cNvSpPr txBox="1">
            <a:spLocks noChangeArrowheads="1"/>
          </p:cNvSpPr>
          <p:nvPr/>
        </p:nvSpPr>
        <p:spPr bwMode="auto">
          <a:xfrm>
            <a:off x="0" y="762000"/>
            <a:ext cx="12192000" cy="6340197"/>
          </a:xfrm>
          <a:prstGeom prst="rect">
            <a:avLst/>
          </a:prstGeom>
          <a:gradFill rotWithShape="1">
            <a:gsLst>
              <a:gs pos="0">
                <a:srgbClr val="5F5F5F"/>
              </a:gs>
              <a:gs pos="100000">
                <a:srgbClr val="5F5F5F">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a:solidFill>
                  <a:srgbClr val="FFFF00"/>
                </a:solidFill>
              </a:rPr>
              <a:t>  Zeno  336 - 264  </a:t>
            </a:r>
            <a:r>
              <a:rPr lang="en-US" altLang="en-US" sz="2800" b="1" dirty="0" err="1">
                <a:solidFill>
                  <a:srgbClr val="FFFF00"/>
                </a:solidFill>
              </a:rPr>
              <a:t>b.c.</a:t>
            </a:r>
            <a:r>
              <a:rPr lang="en-US" altLang="en-US" sz="2800" b="1" dirty="0">
                <a:solidFill>
                  <a:srgbClr val="FFFF00"/>
                </a:solidFill>
              </a:rPr>
              <a:t>        </a:t>
            </a:r>
            <a:r>
              <a:rPr lang="en-US" altLang="en-US" sz="2800" b="1" dirty="0">
                <a:solidFill>
                  <a:srgbClr val="66FFFF"/>
                </a:solidFill>
              </a:rPr>
              <a:t>“Stoic” = painted porch</a:t>
            </a:r>
          </a:p>
          <a:p>
            <a:pPr lvl="1">
              <a:spcBef>
                <a:spcPct val="50000"/>
              </a:spcBef>
              <a:buClr>
                <a:srgbClr val="FFFF00"/>
              </a:buClr>
              <a:buFont typeface="Wingdings" pitchFamily="2" charset="2"/>
              <a:buChar char="Ø"/>
            </a:pPr>
            <a:r>
              <a:rPr lang="en-US" altLang="en-US" sz="2800" b="1" dirty="0">
                <a:solidFill>
                  <a:schemeClr val="bg1"/>
                </a:solidFill>
              </a:rPr>
              <a:t>    Follow Nature (reason)</a:t>
            </a:r>
          </a:p>
          <a:p>
            <a:pPr lvl="1">
              <a:spcBef>
                <a:spcPct val="50000"/>
              </a:spcBef>
              <a:buClr>
                <a:srgbClr val="FFFF00"/>
              </a:buClr>
              <a:buFont typeface="Wingdings" pitchFamily="2" charset="2"/>
              <a:buChar char="Ø"/>
            </a:pPr>
            <a:r>
              <a:rPr lang="en-US" altLang="en-US" sz="2800" b="1" dirty="0">
                <a:solidFill>
                  <a:schemeClr val="bg1"/>
                </a:solidFill>
              </a:rPr>
              <a:t>    Good is found in the soul, not external     	</a:t>
            </a:r>
          </a:p>
          <a:p>
            <a:pPr lvl="1">
              <a:spcBef>
                <a:spcPct val="50000"/>
              </a:spcBef>
              <a:buClr>
                <a:srgbClr val="FFFF00"/>
              </a:buClr>
              <a:buFont typeface="Wingdings" pitchFamily="2" charset="2"/>
              <a:buChar char="Ø"/>
            </a:pPr>
            <a:r>
              <a:rPr lang="en-US" altLang="en-US" sz="2800" b="1" dirty="0">
                <a:solidFill>
                  <a:schemeClr val="bg1"/>
                </a:solidFill>
              </a:rPr>
              <a:t>    Wisdom &amp; restraint delivers one from the passions that perturb life                                                                  </a:t>
            </a:r>
            <a:r>
              <a:rPr lang="en-US" altLang="en-US" sz="2800" dirty="0">
                <a:solidFill>
                  <a:srgbClr val="66FFFF"/>
                </a:solidFill>
                <a:latin typeface="Tahoma" panose="020B0604030504040204" pitchFamily="34" charset="0"/>
              </a:rPr>
              <a:t> </a:t>
            </a:r>
            <a:r>
              <a:rPr lang="en-US" altLang="en-US" sz="2800" dirty="0">
                <a:solidFill>
                  <a:schemeClr val="bg1"/>
                </a:solidFill>
                <a:latin typeface="Tahoma" panose="020B0604030504040204" pitchFamily="34" charset="0"/>
              </a:rPr>
              <a:t>                                                                 </a:t>
            </a:r>
            <a:endParaRPr lang="en-US" altLang="en-US" sz="2800" dirty="0">
              <a:solidFill>
                <a:srgbClr val="66FFFF"/>
              </a:solidFill>
              <a:latin typeface="Tahoma" panose="020B0604030504040204" pitchFamily="34" charset="0"/>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rgbClr val="66FF33"/>
              </a:solidFill>
            </a:endParaRPr>
          </a:p>
          <a:p>
            <a:pPr lvl="1">
              <a:spcBef>
                <a:spcPct val="50000"/>
              </a:spcBef>
              <a:buClr>
                <a:srgbClr val="FFFF00"/>
              </a:buClr>
              <a:buFont typeface="Wingdings" pitchFamily="2" charset="2"/>
              <a:buChar char="Ø"/>
            </a:pPr>
            <a:endParaRPr lang="en-US" altLang="en-US" sz="2800" b="1" dirty="0">
              <a:solidFill>
                <a:schemeClr val="bg1"/>
              </a:solidFill>
            </a:endParaRPr>
          </a:p>
          <a:p>
            <a:pPr lvl="1">
              <a:spcBef>
                <a:spcPct val="50000"/>
              </a:spcBef>
              <a:buFont typeface="Wingdings" pitchFamily="2" charset="2"/>
              <a:buChar char="Ø"/>
            </a:pPr>
            <a:endParaRPr lang="en-US" altLang="en-US" sz="2800" b="1" dirty="0">
              <a:solidFill>
                <a:schemeClr val="bg1"/>
              </a:solidFill>
            </a:endParaRPr>
          </a:p>
        </p:txBody>
      </p:sp>
      <p:sp>
        <p:nvSpPr>
          <p:cNvPr id="21507" name="WordArt 3">
            <a:extLst>
              <a:ext uri="{FF2B5EF4-FFF2-40B4-BE49-F238E27FC236}">
                <a16:creationId xmlns:a16="http://schemas.microsoft.com/office/drawing/2014/main" id="{16FE6BD0-9F0E-4B44-BF64-49F4CE8FF9E9}"/>
              </a:ext>
            </a:extLst>
          </p:cNvPr>
          <p:cNvSpPr>
            <a:spLocks noChangeArrowheads="1" noChangeShapeType="1" noTextEdit="1"/>
          </p:cNvSpPr>
          <p:nvPr/>
        </p:nvSpPr>
        <p:spPr bwMode="auto">
          <a:xfrm>
            <a:off x="3429000" y="0"/>
            <a:ext cx="5257800" cy="609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rgbClr val="C0C0C0">
                    <a:alpha val="81000"/>
                  </a:srgbClr>
                </a:solidFill>
                <a:effectLst>
                  <a:outerShdw dist="45791" dir="3378596" algn="ctr" rotWithShape="0">
                    <a:srgbClr val="4D4D4D">
                      <a:alpha val="80000"/>
                    </a:srgbClr>
                  </a:outerShdw>
                </a:effectLst>
                <a:latin typeface="Arial Black" panose="020B0604020202020204" pitchFamily="34" charset="0"/>
                <a:cs typeface="Arial Black" panose="020B0604020202020204" pitchFamily="34" charset="0"/>
              </a:rPr>
              <a:t>Stoics</a:t>
            </a:r>
          </a:p>
        </p:txBody>
      </p:sp>
    </p:spTree>
    <p:extLst>
      <p:ext uri="{BB962C8B-B14F-4D97-AF65-F5344CB8AC3E}">
        <p14:creationId xmlns:p14="http://schemas.microsoft.com/office/powerpoint/2010/main" val="3452904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57F15093-E44E-F84F-9AEC-02A635BE6EC5}"/>
              </a:ext>
            </a:extLst>
          </p:cNvPr>
          <p:cNvSpPr txBox="1">
            <a:spLocks noChangeArrowheads="1"/>
          </p:cNvSpPr>
          <p:nvPr/>
        </p:nvSpPr>
        <p:spPr bwMode="auto">
          <a:xfrm>
            <a:off x="0" y="762000"/>
            <a:ext cx="12192000" cy="6340197"/>
          </a:xfrm>
          <a:prstGeom prst="rect">
            <a:avLst/>
          </a:prstGeom>
          <a:gradFill rotWithShape="1">
            <a:gsLst>
              <a:gs pos="0">
                <a:srgbClr val="5F5F5F"/>
              </a:gs>
              <a:gs pos="100000">
                <a:srgbClr val="5F5F5F">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a:solidFill>
                  <a:srgbClr val="FFFF00"/>
                </a:solidFill>
              </a:rPr>
              <a:t>  Zeno  336 - 264  </a:t>
            </a:r>
            <a:r>
              <a:rPr lang="en-US" altLang="en-US" sz="2800" b="1" dirty="0" err="1">
                <a:solidFill>
                  <a:srgbClr val="FFFF00"/>
                </a:solidFill>
              </a:rPr>
              <a:t>b.c.</a:t>
            </a:r>
            <a:r>
              <a:rPr lang="en-US" altLang="en-US" sz="2800" b="1" dirty="0">
                <a:solidFill>
                  <a:srgbClr val="FFFF00"/>
                </a:solidFill>
              </a:rPr>
              <a:t>        </a:t>
            </a:r>
            <a:r>
              <a:rPr lang="en-US" altLang="en-US" sz="2800" b="1" dirty="0">
                <a:solidFill>
                  <a:srgbClr val="66FFFF"/>
                </a:solidFill>
              </a:rPr>
              <a:t>“Stoic” = painted porch</a:t>
            </a:r>
          </a:p>
          <a:p>
            <a:pPr lvl="1">
              <a:spcBef>
                <a:spcPct val="50000"/>
              </a:spcBef>
              <a:buClr>
                <a:srgbClr val="FFFF00"/>
              </a:buClr>
              <a:buFont typeface="Wingdings" pitchFamily="2" charset="2"/>
              <a:buChar char="Ø"/>
            </a:pPr>
            <a:r>
              <a:rPr lang="en-US" altLang="en-US" sz="2800" b="1" dirty="0">
                <a:solidFill>
                  <a:schemeClr val="bg1"/>
                </a:solidFill>
              </a:rPr>
              <a:t>    Follow Nature (reason)</a:t>
            </a:r>
          </a:p>
          <a:p>
            <a:pPr lvl="1">
              <a:spcBef>
                <a:spcPct val="50000"/>
              </a:spcBef>
              <a:buClr>
                <a:srgbClr val="FFFF00"/>
              </a:buClr>
              <a:buFont typeface="Wingdings" pitchFamily="2" charset="2"/>
              <a:buChar char="Ø"/>
            </a:pPr>
            <a:r>
              <a:rPr lang="en-US" altLang="en-US" sz="2800" b="1" dirty="0">
                <a:solidFill>
                  <a:schemeClr val="bg1"/>
                </a:solidFill>
              </a:rPr>
              <a:t>    Good is found in the soul, not external     	</a:t>
            </a:r>
          </a:p>
          <a:p>
            <a:pPr lvl="1">
              <a:spcBef>
                <a:spcPct val="50000"/>
              </a:spcBef>
              <a:buClr>
                <a:srgbClr val="FFFF00"/>
              </a:buClr>
              <a:buFont typeface="Wingdings" pitchFamily="2" charset="2"/>
              <a:buChar char="Ø"/>
            </a:pPr>
            <a:r>
              <a:rPr lang="en-US" altLang="en-US" sz="2800" b="1" dirty="0">
                <a:solidFill>
                  <a:schemeClr val="bg1"/>
                </a:solidFill>
              </a:rPr>
              <a:t>    Wisdom &amp; restraint delivers one from the passions that perturb life                                                                  </a:t>
            </a:r>
            <a:r>
              <a:rPr lang="en-US" altLang="en-US" sz="2800" dirty="0">
                <a:solidFill>
                  <a:srgbClr val="66FFFF"/>
                </a:solidFill>
                <a:latin typeface="Tahoma" panose="020B0604030504040204" pitchFamily="34" charset="0"/>
              </a:rPr>
              <a:t> </a:t>
            </a:r>
            <a:r>
              <a:rPr lang="en-US" altLang="en-US" sz="2800" dirty="0">
                <a:solidFill>
                  <a:schemeClr val="bg1"/>
                </a:solidFill>
                <a:latin typeface="Tahoma" panose="020B0604030504040204" pitchFamily="34" charset="0"/>
              </a:rPr>
              <a:t>                                                                 </a:t>
            </a:r>
            <a:endParaRPr lang="en-US" altLang="en-US" sz="2800" dirty="0">
              <a:solidFill>
                <a:srgbClr val="66FFFF"/>
              </a:solidFill>
              <a:latin typeface="Tahoma" panose="020B0604030504040204" pitchFamily="34" charset="0"/>
            </a:endParaRPr>
          </a:p>
          <a:p>
            <a:pPr lvl="1">
              <a:spcBef>
                <a:spcPct val="50000"/>
              </a:spcBef>
              <a:buClr>
                <a:srgbClr val="FFFF00"/>
              </a:buClr>
              <a:buFont typeface="Wingdings" pitchFamily="2" charset="2"/>
              <a:buChar char="Ø"/>
            </a:pPr>
            <a:r>
              <a:rPr lang="en-US" altLang="en-US" sz="2800" b="1" dirty="0">
                <a:solidFill>
                  <a:schemeClr val="bg1"/>
                </a:solidFill>
              </a:rPr>
              <a:t>    Passionless mastery of all emotions</a:t>
            </a: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rgbClr val="66FF33"/>
              </a:solidFill>
            </a:endParaRPr>
          </a:p>
          <a:p>
            <a:pPr lvl="1">
              <a:spcBef>
                <a:spcPct val="50000"/>
              </a:spcBef>
              <a:buClr>
                <a:srgbClr val="FFFF00"/>
              </a:buClr>
              <a:buFont typeface="Wingdings" pitchFamily="2" charset="2"/>
              <a:buChar char="Ø"/>
            </a:pPr>
            <a:endParaRPr lang="en-US" altLang="en-US" sz="2800" b="1" dirty="0">
              <a:solidFill>
                <a:schemeClr val="bg1"/>
              </a:solidFill>
            </a:endParaRPr>
          </a:p>
          <a:p>
            <a:pPr lvl="1">
              <a:spcBef>
                <a:spcPct val="50000"/>
              </a:spcBef>
              <a:buFont typeface="Wingdings" pitchFamily="2" charset="2"/>
              <a:buChar char="Ø"/>
            </a:pPr>
            <a:endParaRPr lang="en-US" altLang="en-US" sz="2800" b="1" dirty="0">
              <a:solidFill>
                <a:schemeClr val="bg1"/>
              </a:solidFill>
            </a:endParaRPr>
          </a:p>
        </p:txBody>
      </p:sp>
      <p:sp>
        <p:nvSpPr>
          <p:cNvPr id="21507" name="WordArt 3">
            <a:extLst>
              <a:ext uri="{FF2B5EF4-FFF2-40B4-BE49-F238E27FC236}">
                <a16:creationId xmlns:a16="http://schemas.microsoft.com/office/drawing/2014/main" id="{16FE6BD0-9F0E-4B44-BF64-49F4CE8FF9E9}"/>
              </a:ext>
            </a:extLst>
          </p:cNvPr>
          <p:cNvSpPr>
            <a:spLocks noChangeArrowheads="1" noChangeShapeType="1" noTextEdit="1"/>
          </p:cNvSpPr>
          <p:nvPr/>
        </p:nvSpPr>
        <p:spPr bwMode="auto">
          <a:xfrm>
            <a:off x="3429000" y="0"/>
            <a:ext cx="5257800" cy="609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rgbClr val="C0C0C0">
                    <a:alpha val="81000"/>
                  </a:srgbClr>
                </a:solidFill>
                <a:effectLst>
                  <a:outerShdw dist="45791" dir="3378596" algn="ctr" rotWithShape="0">
                    <a:srgbClr val="4D4D4D">
                      <a:alpha val="80000"/>
                    </a:srgbClr>
                  </a:outerShdw>
                </a:effectLst>
                <a:latin typeface="Arial Black" panose="020B0604020202020204" pitchFamily="34" charset="0"/>
                <a:cs typeface="Arial Black" panose="020B0604020202020204" pitchFamily="34" charset="0"/>
              </a:rPr>
              <a:t>Stoics</a:t>
            </a:r>
          </a:p>
        </p:txBody>
      </p:sp>
    </p:spTree>
    <p:extLst>
      <p:ext uri="{BB962C8B-B14F-4D97-AF65-F5344CB8AC3E}">
        <p14:creationId xmlns:p14="http://schemas.microsoft.com/office/powerpoint/2010/main" val="3992057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57F15093-E44E-F84F-9AEC-02A635BE6EC5}"/>
              </a:ext>
            </a:extLst>
          </p:cNvPr>
          <p:cNvSpPr txBox="1">
            <a:spLocks noChangeArrowheads="1"/>
          </p:cNvSpPr>
          <p:nvPr/>
        </p:nvSpPr>
        <p:spPr bwMode="auto">
          <a:xfrm>
            <a:off x="0" y="762000"/>
            <a:ext cx="12192000" cy="6771084"/>
          </a:xfrm>
          <a:prstGeom prst="rect">
            <a:avLst/>
          </a:prstGeom>
          <a:gradFill rotWithShape="1">
            <a:gsLst>
              <a:gs pos="0">
                <a:srgbClr val="5F5F5F"/>
              </a:gs>
              <a:gs pos="100000">
                <a:srgbClr val="5F5F5F">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a:solidFill>
                  <a:srgbClr val="FFFF00"/>
                </a:solidFill>
              </a:rPr>
              <a:t>  Zeno  336 - 264  </a:t>
            </a:r>
            <a:r>
              <a:rPr lang="en-US" altLang="en-US" sz="2800" b="1" dirty="0" err="1">
                <a:solidFill>
                  <a:srgbClr val="FFFF00"/>
                </a:solidFill>
              </a:rPr>
              <a:t>b.c.</a:t>
            </a:r>
            <a:r>
              <a:rPr lang="en-US" altLang="en-US" sz="2800" b="1" dirty="0">
                <a:solidFill>
                  <a:srgbClr val="FFFF00"/>
                </a:solidFill>
              </a:rPr>
              <a:t>        </a:t>
            </a:r>
            <a:r>
              <a:rPr lang="en-US" altLang="en-US" sz="2800" b="1" dirty="0">
                <a:solidFill>
                  <a:srgbClr val="66FFFF"/>
                </a:solidFill>
              </a:rPr>
              <a:t>“Stoic” = painted porch</a:t>
            </a:r>
          </a:p>
          <a:p>
            <a:pPr lvl="1">
              <a:spcBef>
                <a:spcPct val="50000"/>
              </a:spcBef>
              <a:buClr>
                <a:srgbClr val="FFFF00"/>
              </a:buClr>
              <a:buFont typeface="Wingdings" pitchFamily="2" charset="2"/>
              <a:buChar char="Ø"/>
            </a:pPr>
            <a:r>
              <a:rPr lang="en-US" altLang="en-US" sz="2800" b="1" dirty="0">
                <a:solidFill>
                  <a:schemeClr val="bg1"/>
                </a:solidFill>
              </a:rPr>
              <a:t>    Follow Nature (reason)</a:t>
            </a:r>
          </a:p>
          <a:p>
            <a:pPr lvl="1">
              <a:spcBef>
                <a:spcPct val="50000"/>
              </a:spcBef>
              <a:buClr>
                <a:srgbClr val="FFFF00"/>
              </a:buClr>
              <a:buFont typeface="Wingdings" pitchFamily="2" charset="2"/>
              <a:buChar char="Ø"/>
            </a:pPr>
            <a:r>
              <a:rPr lang="en-US" altLang="en-US" sz="2800" b="1" dirty="0">
                <a:solidFill>
                  <a:schemeClr val="bg1"/>
                </a:solidFill>
              </a:rPr>
              <a:t>    Good is found in the soul, not external     	</a:t>
            </a:r>
          </a:p>
          <a:p>
            <a:pPr lvl="1">
              <a:spcBef>
                <a:spcPct val="50000"/>
              </a:spcBef>
              <a:buClr>
                <a:srgbClr val="FFFF00"/>
              </a:buClr>
              <a:buFont typeface="Wingdings" pitchFamily="2" charset="2"/>
              <a:buChar char="Ø"/>
            </a:pPr>
            <a:r>
              <a:rPr lang="en-US" altLang="en-US" sz="2800" b="1" dirty="0">
                <a:solidFill>
                  <a:schemeClr val="bg1"/>
                </a:solidFill>
              </a:rPr>
              <a:t>    Wisdom &amp; restraint delivers one from the passions that perturb life                                                                  </a:t>
            </a:r>
            <a:r>
              <a:rPr lang="en-US" altLang="en-US" sz="2800" dirty="0">
                <a:solidFill>
                  <a:srgbClr val="66FFFF"/>
                </a:solidFill>
                <a:latin typeface="Tahoma" panose="020B0604030504040204" pitchFamily="34" charset="0"/>
              </a:rPr>
              <a:t> </a:t>
            </a:r>
            <a:r>
              <a:rPr lang="en-US" altLang="en-US" sz="2800" dirty="0">
                <a:solidFill>
                  <a:schemeClr val="bg1"/>
                </a:solidFill>
                <a:latin typeface="Tahoma" panose="020B0604030504040204" pitchFamily="34" charset="0"/>
              </a:rPr>
              <a:t>                                                                 </a:t>
            </a:r>
            <a:endParaRPr lang="en-US" altLang="en-US" sz="2800" dirty="0">
              <a:solidFill>
                <a:srgbClr val="66FFFF"/>
              </a:solidFill>
              <a:latin typeface="Tahoma" panose="020B0604030504040204" pitchFamily="34" charset="0"/>
            </a:endParaRPr>
          </a:p>
          <a:p>
            <a:pPr lvl="1">
              <a:spcBef>
                <a:spcPct val="50000"/>
              </a:spcBef>
              <a:buClr>
                <a:srgbClr val="FFFF00"/>
              </a:buClr>
              <a:buFont typeface="Wingdings" pitchFamily="2" charset="2"/>
              <a:buChar char="Ø"/>
            </a:pPr>
            <a:r>
              <a:rPr lang="en-US" altLang="en-US" sz="2800" b="1" dirty="0">
                <a:solidFill>
                  <a:schemeClr val="bg1"/>
                </a:solidFill>
              </a:rPr>
              <a:t>    Passionless mastery of all emotions</a:t>
            </a:r>
          </a:p>
          <a:p>
            <a:pPr lvl="1">
              <a:spcBef>
                <a:spcPct val="50000"/>
              </a:spcBef>
              <a:buClr>
                <a:srgbClr val="FFFF00"/>
              </a:buClr>
              <a:buFont typeface="Wingdings" pitchFamily="2" charset="2"/>
              <a:buChar char="Ø"/>
            </a:pPr>
            <a:r>
              <a:rPr lang="en-US" altLang="en-US" sz="2800" b="1" dirty="0">
                <a:solidFill>
                  <a:schemeClr val="bg1"/>
                </a:solidFill>
              </a:rPr>
              <a:t>    4 cardinal virtues:                                                                     		</a:t>
            </a:r>
            <a:r>
              <a:rPr lang="en-US" altLang="en-US" sz="2800" b="1" dirty="0">
                <a:solidFill>
                  <a:srgbClr val="66FF33"/>
                </a:solidFill>
              </a:rPr>
              <a:t>Wisdom                                                           					Courage                                                            						Justice                                                       						Temperance</a:t>
            </a:r>
          </a:p>
          <a:p>
            <a:pPr lvl="1">
              <a:spcBef>
                <a:spcPct val="50000"/>
              </a:spcBef>
              <a:buClr>
                <a:srgbClr val="FFFF00"/>
              </a:buClr>
              <a:buFont typeface="Wingdings" pitchFamily="2" charset="2"/>
              <a:buChar char="Ø"/>
            </a:pPr>
            <a:endParaRPr lang="en-US" altLang="en-US" sz="2800" b="1" dirty="0">
              <a:solidFill>
                <a:schemeClr val="bg1"/>
              </a:solidFill>
            </a:endParaRPr>
          </a:p>
          <a:p>
            <a:pPr lvl="1">
              <a:spcBef>
                <a:spcPct val="50000"/>
              </a:spcBef>
              <a:buFont typeface="Wingdings" pitchFamily="2" charset="2"/>
              <a:buChar char="Ø"/>
            </a:pPr>
            <a:endParaRPr lang="en-US" altLang="en-US" sz="2800" b="1" dirty="0">
              <a:solidFill>
                <a:schemeClr val="bg1"/>
              </a:solidFill>
            </a:endParaRPr>
          </a:p>
        </p:txBody>
      </p:sp>
      <p:sp>
        <p:nvSpPr>
          <p:cNvPr id="21507" name="WordArt 3">
            <a:extLst>
              <a:ext uri="{FF2B5EF4-FFF2-40B4-BE49-F238E27FC236}">
                <a16:creationId xmlns:a16="http://schemas.microsoft.com/office/drawing/2014/main" id="{16FE6BD0-9F0E-4B44-BF64-49F4CE8FF9E9}"/>
              </a:ext>
            </a:extLst>
          </p:cNvPr>
          <p:cNvSpPr>
            <a:spLocks noChangeArrowheads="1" noChangeShapeType="1" noTextEdit="1"/>
          </p:cNvSpPr>
          <p:nvPr/>
        </p:nvSpPr>
        <p:spPr bwMode="auto">
          <a:xfrm>
            <a:off x="3429000" y="0"/>
            <a:ext cx="5257800" cy="609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rgbClr val="C0C0C0">
                    <a:alpha val="81000"/>
                  </a:srgbClr>
                </a:solidFill>
                <a:effectLst>
                  <a:outerShdw dist="45791" dir="3378596" algn="ctr" rotWithShape="0">
                    <a:srgbClr val="4D4D4D">
                      <a:alpha val="80000"/>
                    </a:srgbClr>
                  </a:outerShdw>
                </a:effectLst>
                <a:latin typeface="Arial Black" panose="020B0604020202020204" pitchFamily="34" charset="0"/>
                <a:cs typeface="Arial Black" panose="020B0604020202020204" pitchFamily="34" charset="0"/>
              </a:rPr>
              <a:t>Stoics</a:t>
            </a:r>
          </a:p>
        </p:txBody>
      </p:sp>
    </p:spTree>
    <p:extLst>
      <p:ext uri="{BB962C8B-B14F-4D97-AF65-F5344CB8AC3E}">
        <p14:creationId xmlns:p14="http://schemas.microsoft.com/office/powerpoint/2010/main" val="157689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a:extLst>
              <a:ext uri="{FF2B5EF4-FFF2-40B4-BE49-F238E27FC236}">
                <a16:creationId xmlns:a16="http://schemas.microsoft.com/office/drawing/2014/main" id="{A01FD535-A959-A448-AA4E-40A4B50BD7AA}"/>
              </a:ext>
            </a:extLst>
          </p:cNvPr>
          <p:cNvSpPr>
            <a:spLocks noGrp="1" noChangeArrowheads="1"/>
          </p:cNvSpPr>
          <p:nvPr>
            <p:ph type="title"/>
          </p:nvPr>
        </p:nvSpPr>
        <p:spPr/>
        <p:txBody>
          <a:bodyPr/>
          <a:lstStyle/>
          <a:p>
            <a:endParaRPr lang="en-US" altLang="en-US"/>
          </a:p>
        </p:txBody>
      </p:sp>
      <p:pic>
        <p:nvPicPr>
          <p:cNvPr id="11268" name="Picture 4">
            <a:extLst>
              <a:ext uri="{FF2B5EF4-FFF2-40B4-BE49-F238E27FC236}">
                <a16:creationId xmlns:a16="http://schemas.microsoft.com/office/drawing/2014/main" id="{25A45A1F-3670-194D-8C40-00727F04945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1113"/>
            <a:ext cx="12192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194126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a:extLst>
              <a:ext uri="{FF2B5EF4-FFF2-40B4-BE49-F238E27FC236}">
                <a16:creationId xmlns:a16="http://schemas.microsoft.com/office/drawing/2014/main" id="{E7CA3115-9E37-9947-8C5A-7E9645C038CB}"/>
              </a:ext>
            </a:extLst>
          </p:cNvPr>
          <p:cNvSpPr txBox="1">
            <a:spLocks noChangeArrowheads="1"/>
          </p:cNvSpPr>
          <p:nvPr/>
        </p:nvSpPr>
        <p:spPr bwMode="auto">
          <a:xfrm>
            <a:off x="0" y="1"/>
            <a:ext cx="12192000" cy="6970713"/>
          </a:xfrm>
          <a:prstGeom prst="rect">
            <a:avLst/>
          </a:prstGeom>
          <a:gradFill rotWithShape="1">
            <a:gsLst>
              <a:gs pos="0">
                <a:srgbClr val="000066"/>
              </a:gs>
              <a:gs pos="100000">
                <a:srgbClr val="0000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p:txBody>
      </p:sp>
      <p:sp>
        <p:nvSpPr>
          <p:cNvPr id="2" name="TextBox 1">
            <a:extLst>
              <a:ext uri="{FF2B5EF4-FFF2-40B4-BE49-F238E27FC236}">
                <a16:creationId xmlns:a16="http://schemas.microsoft.com/office/drawing/2014/main" id="{549CE7A9-8386-D369-B144-0BEE0148E58F}"/>
              </a:ext>
            </a:extLst>
          </p:cNvPr>
          <p:cNvSpPr txBox="1"/>
          <p:nvPr/>
        </p:nvSpPr>
        <p:spPr>
          <a:xfrm>
            <a:off x="0" y="0"/>
            <a:ext cx="12192000" cy="5262979"/>
          </a:xfrm>
          <a:prstGeom prst="rect">
            <a:avLst/>
          </a:prstGeom>
          <a:noFill/>
        </p:spPr>
        <p:txBody>
          <a:bodyPr wrap="square" rtlCol="0">
            <a:spAutoFit/>
          </a:bodyPr>
          <a:lstStyle/>
          <a:p>
            <a:endParaRPr lang="en-US" dirty="0"/>
          </a:p>
          <a:p>
            <a:pPr algn="ctr"/>
            <a:endParaRPr lang="en-US" sz="6000" dirty="0"/>
          </a:p>
          <a:p>
            <a:pPr algn="ctr"/>
            <a:r>
              <a:rPr lang="en-US" sz="6000" dirty="0">
                <a:solidFill>
                  <a:schemeClr val="bg1"/>
                </a:solidFill>
              </a:rPr>
              <a:t>Acts 17:23</a:t>
            </a:r>
          </a:p>
          <a:p>
            <a:pPr algn="ctr"/>
            <a:r>
              <a:rPr lang="en-US" sz="6000" dirty="0">
                <a:solidFill>
                  <a:schemeClr val="bg1"/>
                </a:solidFill>
              </a:rPr>
              <a:t>“The Unknown God”</a:t>
            </a:r>
          </a:p>
          <a:p>
            <a:pPr algn="ctr"/>
            <a:endParaRPr lang="en-US" sz="6000" dirty="0">
              <a:solidFill>
                <a:schemeClr val="bg1"/>
              </a:solidFill>
            </a:endParaRPr>
          </a:p>
          <a:p>
            <a:pPr algn="ctr"/>
            <a:r>
              <a:rPr lang="en-US" sz="6000" i="1" dirty="0" err="1">
                <a:solidFill>
                  <a:srgbClr val="FFC000"/>
                </a:solidFill>
              </a:rPr>
              <a:t>Agnosto</a:t>
            </a:r>
            <a:r>
              <a:rPr lang="en-US" sz="6000" i="1" dirty="0">
                <a:solidFill>
                  <a:srgbClr val="FFC000"/>
                </a:solidFill>
              </a:rPr>
              <a:t>  Theo</a:t>
            </a:r>
          </a:p>
          <a:p>
            <a:pPr algn="ctr"/>
            <a:r>
              <a:rPr lang="en-US" dirty="0"/>
              <a:t>						</a:t>
            </a:r>
          </a:p>
        </p:txBody>
      </p:sp>
    </p:spTree>
    <p:extLst>
      <p:ext uri="{BB962C8B-B14F-4D97-AF65-F5344CB8AC3E}">
        <p14:creationId xmlns:p14="http://schemas.microsoft.com/office/powerpoint/2010/main" val="1558614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4A1B6D53-CF29-804C-AD47-339DC4CD050D}"/>
              </a:ext>
            </a:extLst>
          </p:cNvPr>
          <p:cNvSpPr txBox="1">
            <a:spLocks noChangeArrowheads="1"/>
          </p:cNvSpPr>
          <p:nvPr/>
        </p:nvSpPr>
        <p:spPr bwMode="auto">
          <a:xfrm>
            <a:off x="0" y="0"/>
            <a:ext cx="12192000" cy="7171194"/>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b="1" dirty="0">
                <a:solidFill>
                  <a:schemeClr val="bg1"/>
                </a:solidFill>
              </a:rPr>
              <a:t>	God made the world  									    						</a:t>
            </a:r>
            <a:r>
              <a:rPr lang="en-US" altLang="en-US" sz="3200" b="1" dirty="0">
                <a:solidFill>
                  <a:srgbClr val="FFFF00"/>
                </a:solidFill>
              </a:rPr>
              <a:t>Doesn’t dwell in temples</a:t>
            </a:r>
          </a:p>
          <a:p>
            <a:pPr>
              <a:spcBef>
                <a:spcPct val="50000"/>
              </a:spcBef>
            </a:pPr>
            <a:r>
              <a:rPr lang="en-US" altLang="en-US" sz="3200" b="1" dirty="0">
                <a:solidFill>
                  <a:schemeClr val="bg1"/>
                </a:solidFill>
              </a:rPr>
              <a:t>	</a:t>
            </a:r>
          </a:p>
          <a:p>
            <a:pPr>
              <a:spcBef>
                <a:spcPct val="50000"/>
              </a:spcBef>
            </a:pPr>
            <a:endParaRPr lang="en-US" altLang="en-US" sz="3200" b="1" dirty="0">
              <a:solidFill>
                <a:schemeClr val="bg1"/>
              </a:solidFill>
            </a:endParaRPr>
          </a:p>
          <a:p>
            <a:pPr>
              <a:spcBef>
                <a:spcPct val="50000"/>
              </a:spcBef>
            </a:pPr>
            <a:endParaRPr lang="en-US" altLang="en-US" sz="3200" b="1" dirty="0">
              <a:solidFill>
                <a:schemeClr val="bg1"/>
              </a:solidFill>
            </a:endParaRPr>
          </a:p>
          <a:p>
            <a:pPr>
              <a:spcBef>
                <a:spcPct val="50000"/>
              </a:spcBef>
            </a:pPr>
            <a:endParaRPr lang="en-US" altLang="en-US" sz="3200" b="1" dirty="0">
              <a:solidFill>
                <a:schemeClr val="bg1"/>
              </a:solidFill>
            </a:endParaRPr>
          </a:p>
          <a:p>
            <a:pPr>
              <a:spcBef>
                <a:spcPct val="50000"/>
              </a:spcBef>
            </a:pPr>
            <a:endParaRPr lang="en-US" altLang="en-US" sz="3200" b="1" dirty="0">
              <a:solidFill>
                <a:schemeClr val="bg1"/>
              </a:solidFill>
            </a:endParaRPr>
          </a:p>
          <a:p>
            <a:pPr>
              <a:spcBef>
                <a:spcPct val="50000"/>
              </a:spcBef>
            </a:pPr>
            <a:endParaRPr lang="en-US" altLang="en-US" sz="3200" b="1" dirty="0">
              <a:solidFill>
                <a:schemeClr val="bg1"/>
              </a:solidFill>
            </a:endParaRPr>
          </a:p>
          <a:p>
            <a:pPr>
              <a:spcBef>
                <a:spcPct val="50000"/>
              </a:spcBef>
            </a:pPr>
            <a:endParaRPr lang="en-US" altLang="en-US" dirty="0">
              <a:solidFill>
                <a:srgbClr val="FF0000"/>
              </a:solidFill>
            </a:endParaRPr>
          </a:p>
          <a:p>
            <a:pPr>
              <a:spcBef>
                <a:spcPct val="50000"/>
              </a:spcBef>
            </a:pPr>
            <a:endParaRPr lang="en-US" altLang="en-US" dirty="0"/>
          </a:p>
          <a:p>
            <a:pPr>
              <a:spcBef>
                <a:spcPct val="50000"/>
              </a:spcBef>
            </a:pPr>
            <a:endParaRPr lang="en-US" altLang="en-US" dirty="0"/>
          </a:p>
          <a:p>
            <a:pPr>
              <a:spcBef>
                <a:spcPct val="50000"/>
              </a:spcBef>
            </a:pPr>
            <a:endParaRPr lang="en-US" altLang="en-US" dirty="0"/>
          </a:p>
        </p:txBody>
      </p:sp>
    </p:spTree>
    <p:extLst>
      <p:ext uri="{BB962C8B-B14F-4D97-AF65-F5344CB8AC3E}">
        <p14:creationId xmlns:p14="http://schemas.microsoft.com/office/powerpoint/2010/main" val="2006284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4A1B6D53-CF29-804C-AD47-339DC4CD050D}"/>
              </a:ext>
            </a:extLst>
          </p:cNvPr>
          <p:cNvSpPr txBox="1">
            <a:spLocks noChangeArrowheads="1"/>
          </p:cNvSpPr>
          <p:nvPr/>
        </p:nvSpPr>
        <p:spPr bwMode="auto">
          <a:xfrm>
            <a:off x="0" y="0"/>
            <a:ext cx="12192000" cy="692497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b="1" dirty="0">
                <a:solidFill>
                  <a:schemeClr val="bg1"/>
                </a:solidFill>
              </a:rPr>
              <a:t>	God made the world  									    						</a:t>
            </a:r>
            <a:r>
              <a:rPr lang="en-US" altLang="en-US" sz="3200" b="1" dirty="0">
                <a:solidFill>
                  <a:srgbClr val="FFFF00"/>
                </a:solidFill>
              </a:rPr>
              <a:t>Doesn’t dwell in temples</a:t>
            </a:r>
          </a:p>
          <a:p>
            <a:pPr>
              <a:spcBef>
                <a:spcPct val="50000"/>
              </a:spcBef>
            </a:pPr>
            <a:r>
              <a:rPr lang="en-US" altLang="en-US" sz="3200" b="1" dirty="0">
                <a:solidFill>
                  <a:schemeClr val="bg1"/>
                </a:solidFill>
              </a:rPr>
              <a:t>	God gives life to all  									    						</a:t>
            </a:r>
            <a:r>
              <a:rPr lang="en-US" altLang="en-US" sz="3200" b="1" dirty="0">
                <a:solidFill>
                  <a:srgbClr val="FFFF00"/>
                </a:solidFill>
              </a:rPr>
              <a:t>Doesn’t need anything</a:t>
            </a:r>
          </a:p>
          <a:p>
            <a:pPr>
              <a:spcBef>
                <a:spcPct val="50000"/>
              </a:spcBef>
            </a:pPr>
            <a:r>
              <a:rPr lang="en-US" altLang="en-US" sz="3200" b="1" dirty="0">
                <a:solidFill>
                  <a:schemeClr val="bg1"/>
                </a:solidFill>
              </a:rPr>
              <a:t>	</a:t>
            </a:r>
          </a:p>
          <a:p>
            <a:pPr>
              <a:spcBef>
                <a:spcPct val="50000"/>
              </a:spcBef>
            </a:pPr>
            <a:endParaRPr lang="en-US" altLang="en-US" sz="3200" b="1" dirty="0">
              <a:solidFill>
                <a:schemeClr val="bg1"/>
              </a:solidFill>
            </a:endParaRPr>
          </a:p>
          <a:p>
            <a:pPr>
              <a:spcBef>
                <a:spcPct val="50000"/>
              </a:spcBef>
            </a:pPr>
            <a:endParaRPr lang="en-US" altLang="en-US" sz="3200" b="1" dirty="0">
              <a:solidFill>
                <a:schemeClr val="bg1"/>
              </a:solidFill>
            </a:endParaRPr>
          </a:p>
          <a:p>
            <a:pPr>
              <a:spcBef>
                <a:spcPct val="50000"/>
              </a:spcBef>
            </a:pPr>
            <a:endParaRPr lang="en-US" altLang="en-US" sz="3200" b="1" dirty="0">
              <a:solidFill>
                <a:schemeClr val="bg1"/>
              </a:solidFill>
            </a:endParaRPr>
          </a:p>
          <a:p>
            <a:pPr>
              <a:spcBef>
                <a:spcPct val="50000"/>
              </a:spcBef>
            </a:pPr>
            <a:endParaRPr lang="en-US" altLang="en-US" dirty="0">
              <a:solidFill>
                <a:srgbClr val="FF0000"/>
              </a:solidFill>
            </a:endParaRPr>
          </a:p>
          <a:p>
            <a:pPr>
              <a:spcBef>
                <a:spcPct val="50000"/>
              </a:spcBef>
            </a:pPr>
            <a:endParaRPr lang="en-US" altLang="en-US" dirty="0"/>
          </a:p>
          <a:p>
            <a:pPr>
              <a:spcBef>
                <a:spcPct val="50000"/>
              </a:spcBef>
            </a:pPr>
            <a:endParaRPr lang="en-US" altLang="en-US" dirty="0"/>
          </a:p>
          <a:p>
            <a:pPr>
              <a:spcBef>
                <a:spcPct val="50000"/>
              </a:spcBef>
            </a:pPr>
            <a:endParaRPr lang="en-US" altLang="en-US" dirty="0"/>
          </a:p>
        </p:txBody>
      </p:sp>
    </p:spTree>
    <p:extLst>
      <p:ext uri="{BB962C8B-B14F-4D97-AF65-F5344CB8AC3E}">
        <p14:creationId xmlns:p14="http://schemas.microsoft.com/office/powerpoint/2010/main" val="1564086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a:extLst>
              <a:ext uri="{FF2B5EF4-FFF2-40B4-BE49-F238E27FC236}">
                <a16:creationId xmlns:a16="http://schemas.microsoft.com/office/drawing/2014/main" id="{A01FD535-A959-A448-AA4E-40A4B50BD7AA}"/>
              </a:ext>
            </a:extLst>
          </p:cNvPr>
          <p:cNvSpPr>
            <a:spLocks noGrp="1" noChangeArrowheads="1"/>
          </p:cNvSpPr>
          <p:nvPr>
            <p:ph type="title"/>
          </p:nvPr>
        </p:nvSpPr>
        <p:spPr/>
        <p:txBody>
          <a:bodyPr/>
          <a:lstStyle/>
          <a:p>
            <a:endParaRPr lang="en-US" altLang="en-US"/>
          </a:p>
        </p:txBody>
      </p:sp>
      <p:pic>
        <p:nvPicPr>
          <p:cNvPr id="11268" name="Picture 4">
            <a:extLst>
              <a:ext uri="{FF2B5EF4-FFF2-40B4-BE49-F238E27FC236}">
                <a16:creationId xmlns:a16="http://schemas.microsoft.com/office/drawing/2014/main" id="{25A45A1F-3670-194D-8C40-00727F04945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1113"/>
            <a:ext cx="12192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413335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4A1B6D53-CF29-804C-AD47-339DC4CD050D}"/>
              </a:ext>
            </a:extLst>
          </p:cNvPr>
          <p:cNvSpPr txBox="1">
            <a:spLocks noChangeArrowheads="1"/>
          </p:cNvSpPr>
          <p:nvPr/>
        </p:nvSpPr>
        <p:spPr bwMode="auto">
          <a:xfrm>
            <a:off x="0" y="0"/>
            <a:ext cx="12192000" cy="741741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b="1" dirty="0">
                <a:solidFill>
                  <a:schemeClr val="bg1"/>
                </a:solidFill>
              </a:rPr>
              <a:t>	God made the world  									    						</a:t>
            </a:r>
            <a:r>
              <a:rPr lang="en-US" altLang="en-US" sz="3200" b="1" dirty="0">
                <a:solidFill>
                  <a:srgbClr val="FFFF00"/>
                </a:solidFill>
              </a:rPr>
              <a:t>Doesn’t dwell in temples</a:t>
            </a:r>
          </a:p>
          <a:p>
            <a:pPr>
              <a:spcBef>
                <a:spcPct val="50000"/>
              </a:spcBef>
            </a:pPr>
            <a:r>
              <a:rPr lang="en-US" altLang="en-US" sz="3200" b="1" dirty="0">
                <a:solidFill>
                  <a:schemeClr val="bg1"/>
                </a:solidFill>
              </a:rPr>
              <a:t>	God gives life to all  									    						</a:t>
            </a:r>
            <a:r>
              <a:rPr lang="en-US" altLang="en-US" sz="3200" b="1" dirty="0">
                <a:solidFill>
                  <a:srgbClr val="FFFF00"/>
                </a:solidFill>
              </a:rPr>
              <a:t>Doesn’t need anything</a:t>
            </a:r>
          </a:p>
          <a:p>
            <a:pPr>
              <a:spcBef>
                <a:spcPct val="50000"/>
              </a:spcBef>
            </a:pPr>
            <a:r>
              <a:rPr lang="en-US" altLang="en-US" sz="3200" b="1" dirty="0">
                <a:solidFill>
                  <a:schemeClr val="bg1"/>
                </a:solidFill>
              </a:rPr>
              <a:t>	God set boundaries / time                                                      				    				</a:t>
            </a:r>
            <a:r>
              <a:rPr lang="en-US" altLang="en-US" sz="3200" b="1" dirty="0">
                <a:solidFill>
                  <a:srgbClr val="FFFF00"/>
                </a:solidFill>
              </a:rPr>
              <a:t>So man will seek Him</a:t>
            </a:r>
          </a:p>
          <a:p>
            <a:pPr>
              <a:spcBef>
                <a:spcPct val="50000"/>
              </a:spcBef>
            </a:pPr>
            <a:r>
              <a:rPr lang="en-US" altLang="en-US" sz="3200" b="1" dirty="0">
                <a:solidFill>
                  <a:schemeClr val="bg1"/>
                </a:solidFill>
              </a:rPr>
              <a:t>	</a:t>
            </a:r>
          </a:p>
          <a:p>
            <a:pPr>
              <a:spcBef>
                <a:spcPct val="50000"/>
              </a:spcBef>
            </a:pPr>
            <a:endParaRPr lang="en-US" altLang="en-US" sz="3200" b="1" dirty="0">
              <a:solidFill>
                <a:schemeClr val="bg1"/>
              </a:solidFill>
            </a:endParaRPr>
          </a:p>
          <a:p>
            <a:pPr>
              <a:spcBef>
                <a:spcPct val="50000"/>
              </a:spcBef>
            </a:pPr>
            <a:endParaRPr lang="en-US" altLang="en-US" sz="3200" b="1" dirty="0">
              <a:solidFill>
                <a:schemeClr val="bg1"/>
              </a:solidFill>
            </a:endParaRPr>
          </a:p>
          <a:p>
            <a:pPr>
              <a:spcBef>
                <a:spcPct val="50000"/>
              </a:spcBef>
            </a:pPr>
            <a:endParaRPr lang="en-US" altLang="en-US" dirty="0">
              <a:solidFill>
                <a:srgbClr val="FF0000"/>
              </a:solidFill>
            </a:endParaRPr>
          </a:p>
          <a:p>
            <a:pPr>
              <a:spcBef>
                <a:spcPct val="50000"/>
              </a:spcBef>
            </a:pPr>
            <a:endParaRPr lang="en-US" altLang="en-US" dirty="0"/>
          </a:p>
          <a:p>
            <a:pPr>
              <a:spcBef>
                <a:spcPct val="50000"/>
              </a:spcBef>
            </a:pPr>
            <a:endParaRPr lang="en-US" altLang="en-US" dirty="0"/>
          </a:p>
          <a:p>
            <a:pPr>
              <a:spcBef>
                <a:spcPct val="50000"/>
              </a:spcBef>
            </a:pPr>
            <a:endParaRPr lang="en-US" altLang="en-US" dirty="0"/>
          </a:p>
        </p:txBody>
      </p:sp>
    </p:spTree>
    <p:extLst>
      <p:ext uri="{BB962C8B-B14F-4D97-AF65-F5344CB8AC3E}">
        <p14:creationId xmlns:p14="http://schemas.microsoft.com/office/powerpoint/2010/main" val="3985481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4A1B6D53-CF29-804C-AD47-339DC4CD050D}"/>
              </a:ext>
            </a:extLst>
          </p:cNvPr>
          <p:cNvSpPr txBox="1">
            <a:spLocks noChangeArrowheads="1"/>
          </p:cNvSpPr>
          <p:nvPr/>
        </p:nvSpPr>
        <p:spPr bwMode="auto">
          <a:xfrm>
            <a:off x="0" y="0"/>
            <a:ext cx="12192000" cy="7171194"/>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b="1" dirty="0">
                <a:solidFill>
                  <a:schemeClr val="bg1"/>
                </a:solidFill>
              </a:rPr>
              <a:t>	God made the world  									    						</a:t>
            </a:r>
            <a:r>
              <a:rPr lang="en-US" altLang="en-US" sz="3200" b="1" dirty="0">
                <a:solidFill>
                  <a:srgbClr val="FFFF00"/>
                </a:solidFill>
              </a:rPr>
              <a:t>Doesn’t dwell in temples</a:t>
            </a:r>
          </a:p>
          <a:p>
            <a:pPr>
              <a:spcBef>
                <a:spcPct val="50000"/>
              </a:spcBef>
            </a:pPr>
            <a:r>
              <a:rPr lang="en-US" altLang="en-US" sz="3200" b="1" dirty="0">
                <a:solidFill>
                  <a:schemeClr val="bg1"/>
                </a:solidFill>
              </a:rPr>
              <a:t>	God gives life to all  									    						</a:t>
            </a:r>
            <a:r>
              <a:rPr lang="en-US" altLang="en-US" sz="3200" b="1" dirty="0">
                <a:solidFill>
                  <a:srgbClr val="FFFF00"/>
                </a:solidFill>
              </a:rPr>
              <a:t>Doesn’t need anything</a:t>
            </a:r>
          </a:p>
          <a:p>
            <a:pPr>
              <a:spcBef>
                <a:spcPct val="50000"/>
              </a:spcBef>
            </a:pPr>
            <a:r>
              <a:rPr lang="en-US" altLang="en-US" sz="3200" b="1" dirty="0">
                <a:solidFill>
                  <a:schemeClr val="bg1"/>
                </a:solidFill>
              </a:rPr>
              <a:t>	God set boundaries / time                                                      				    				</a:t>
            </a:r>
            <a:r>
              <a:rPr lang="en-US" altLang="en-US" sz="3200" b="1" dirty="0">
                <a:solidFill>
                  <a:srgbClr val="FFFF00"/>
                </a:solidFill>
              </a:rPr>
              <a:t>So man will seek Him</a:t>
            </a:r>
          </a:p>
          <a:p>
            <a:pPr>
              <a:spcBef>
                <a:spcPct val="50000"/>
              </a:spcBef>
            </a:pPr>
            <a:r>
              <a:rPr lang="en-US" altLang="en-US" sz="3200" b="1" dirty="0">
                <a:solidFill>
                  <a:schemeClr val="bg1"/>
                </a:solidFill>
              </a:rPr>
              <a:t>	In God we live / move  								  	     					</a:t>
            </a:r>
            <a:r>
              <a:rPr lang="en-US" altLang="en-US" sz="3200" b="1" dirty="0">
                <a:solidFill>
                  <a:srgbClr val="FFFF00"/>
                </a:solidFill>
              </a:rPr>
              <a:t>Not shaped by man</a:t>
            </a:r>
          </a:p>
          <a:p>
            <a:pPr>
              <a:spcBef>
                <a:spcPct val="50000"/>
              </a:spcBef>
            </a:pPr>
            <a:r>
              <a:rPr lang="en-US" altLang="en-US" sz="3200" b="1" dirty="0">
                <a:solidFill>
                  <a:schemeClr val="bg1"/>
                </a:solidFill>
              </a:rPr>
              <a:t>	</a:t>
            </a:r>
            <a:endParaRPr lang="en-US" altLang="en-US" dirty="0">
              <a:solidFill>
                <a:srgbClr val="FF0000"/>
              </a:solidFill>
            </a:endParaRPr>
          </a:p>
          <a:p>
            <a:pPr>
              <a:spcBef>
                <a:spcPct val="50000"/>
              </a:spcBef>
            </a:pPr>
            <a:endParaRPr lang="en-US" altLang="en-US" dirty="0"/>
          </a:p>
          <a:p>
            <a:pPr>
              <a:spcBef>
                <a:spcPct val="50000"/>
              </a:spcBef>
            </a:pPr>
            <a:endParaRPr lang="en-US" altLang="en-US" dirty="0"/>
          </a:p>
          <a:p>
            <a:pPr>
              <a:spcBef>
                <a:spcPct val="50000"/>
              </a:spcBef>
            </a:pPr>
            <a:endParaRPr lang="en-US" altLang="en-US" dirty="0"/>
          </a:p>
          <a:p>
            <a:pPr>
              <a:spcBef>
                <a:spcPct val="50000"/>
              </a:spcBef>
            </a:pPr>
            <a:endParaRPr lang="en-US" altLang="en-US" dirty="0"/>
          </a:p>
        </p:txBody>
      </p:sp>
    </p:spTree>
    <p:extLst>
      <p:ext uri="{BB962C8B-B14F-4D97-AF65-F5344CB8AC3E}">
        <p14:creationId xmlns:p14="http://schemas.microsoft.com/office/powerpoint/2010/main" val="413548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4A1B6D53-CF29-804C-AD47-339DC4CD050D}"/>
              </a:ext>
            </a:extLst>
          </p:cNvPr>
          <p:cNvSpPr txBox="1">
            <a:spLocks noChangeArrowheads="1"/>
          </p:cNvSpPr>
          <p:nvPr/>
        </p:nvSpPr>
        <p:spPr bwMode="auto">
          <a:xfrm>
            <a:off x="0" y="0"/>
            <a:ext cx="12192000" cy="84023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b="1" dirty="0">
                <a:solidFill>
                  <a:schemeClr val="bg1"/>
                </a:solidFill>
              </a:rPr>
              <a:t>	God made the world  									    						</a:t>
            </a:r>
            <a:r>
              <a:rPr lang="en-US" altLang="en-US" sz="3200" b="1" dirty="0">
                <a:solidFill>
                  <a:srgbClr val="FFFF00"/>
                </a:solidFill>
              </a:rPr>
              <a:t>Doesn’t dwell in temples</a:t>
            </a:r>
          </a:p>
          <a:p>
            <a:pPr>
              <a:spcBef>
                <a:spcPct val="50000"/>
              </a:spcBef>
            </a:pPr>
            <a:r>
              <a:rPr lang="en-US" altLang="en-US" sz="3200" b="1" dirty="0">
                <a:solidFill>
                  <a:schemeClr val="bg1"/>
                </a:solidFill>
              </a:rPr>
              <a:t>	God gives life to all  									    						</a:t>
            </a:r>
            <a:r>
              <a:rPr lang="en-US" altLang="en-US" sz="3200" b="1" dirty="0">
                <a:solidFill>
                  <a:srgbClr val="FFFF00"/>
                </a:solidFill>
              </a:rPr>
              <a:t>Doesn’t need anything</a:t>
            </a:r>
          </a:p>
          <a:p>
            <a:pPr>
              <a:spcBef>
                <a:spcPct val="50000"/>
              </a:spcBef>
            </a:pPr>
            <a:r>
              <a:rPr lang="en-US" altLang="en-US" sz="3200" b="1" dirty="0">
                <a:solidFill>
                  <a:schemeClr val="bg1"/>
                </a:solidFill>
              </a:rPr>
              <a:t>	God set boundaries / time                                                      				    				</a:t>
            </a:r>
            <a:r>
              <a:rPr lang="en-US" altLang="en-US" sz="3200" b="1" dirty="0">
                <a:solidFill>
                  <a:srgbClr val="FFFF00"/>
                </a:solidFill>
              </a:rPr>
              <a:t>So man will seek Him</a:t>
            </a:r>
          </a:p>
          <a:p>
            <a:pPr>
              <a:spcBef>
                <a:spcPct val="50000"/>
              </a:spcBef>
            </a:pPr>
            <a:r>
              <a:rPr lang="en-US" altLang="en-US" sz="3200" b="1" dirty="0">
                <a:solidFill>
                  <a:schemeClr val="bg1"/>
                </a:solidFill>
              </a:rPr>
              <a:t>	In God we live / move  								  	     					</a:t>
            </a:r>
            <a:r>
              <a:rPr lang="en-US" altLang="en-US" sz="3200" b="1" dirty="0">
                <a:solidFill>
                  <a:srgbClr val="FFFF00"/>
                </a:solidFill>
              </a:rPr>
              <a:t>Not shaped by man</a:t>
            </a:r>
          </a:p>
          <a:p>
            <a:pPr>
              <a:spcBef>
                <a:spcPct val="50000"/>
              </a:spcBef>
            </a:pPr>
            <a:r>
              <a:rPr lang="en-US" altLang="en-US" sz="3200" b="1" dirty="0">
                <a:solidFill>
                  <a:schemeClr val="bg1"/>
                </a:solidFill>
              </a:rPr>
              <a:t>	God will judge world  									     					</a:t>
            </a:r>
            <a:r>
              <a:rPr lang="en-US" altLang="en-US" sz="3200" b="1" dirty="0">
                <a:solidFill>
                  <a:srgbClr val="FFFF00"/>
                </a:solidFill>
              </a:rPr>
              <a:t>All men must repent</a:t>
            </a:r>
            <a:endParaRPr lang="en-US" altLang="en-US" sz="3200" dirty="0">
              <a:solidFill>
                <a:srgbClr val="FFFF00"/>
              </a:solidFill>
            </a:endParaRPr>
          </a:p>
          <a:p>
            <a:pPr>
              <a:spcBef>
                <a:spcPct val="50000"/>
              </a:spcBef>
            </a:pPr>
            <a:r>
              <a:rPr lang="en-US" altLang="en-US" sz="3200" b="1" i="1" dirty="0">
                <a:solidFill>
                  <a:schemeClr val="bg1"/>
                </a:solidFill>
              </a:rPr>
              <a:t>    	</a:t>
            </a:r>
            <a:endParaRPr lang="en-US" altLang="en-US" b="1" i="1" dirty="0">
              <a:solidFill>
                <a:srgbClr val="00B0F0"/>
              </a:solidFill>
            </a:endParaRPr>
          </a:p>
          <a:p>
            <a:pPr>
              <a:spcBef>
                <a:spcPct val="50000"/>
              </a:spcBef>
            </a:pPr>
            <a:endParaRPr lang="en-US" altLang="en-US" dirty="0">
              <a:solidFill>
                <a:srgbClr val="FF0000"/>
              </a:solidFill>
            </a:endParaRPr>
          </a:p>
          <a:p>
            <a:pPr>
              <a:spcBef>
                <a:spcPct val="50000"/>
              </a:spcBef>
            </a:pPr>
            <a:endParaRPr lang="en-US" altLang="en-US" dirty="0"/>
          </a:p>
          <a:p>
            <a:pPr>
              <a:spcBef>
                <a:spcPct val="50000"/>
              </a:spcBef>
            </a:pPr>
            <a:endParaRPr lang="en-US" altLang="en-US" dirty="0"/>
          </a:p>
          <a:p>
            <a:pPr>
              <a:spcBef>
                <a:spcPct val="50000"/>
              </a:spcBef>
            </a:pPr>
            <a:endParaRPr lang="en-US" altLang="en-US" dirty="0"/>
          </a:p>
        </p:txBody>
      </p:sp>
    </p:spTree>
    <p:extLst>
      <p:ext uri="{BB962C8B-B14F-4D97-AF65-F5344CB8AC3E}">
        <p14:creationId xmlns:p14="http://schemas.microsoft.com/office/powerpoint/2010/main" val="4060228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4A1B6D53-CF29-804C-AD47-339DC4CD050D}"/>
              </a:ext>
            </a:extLst>
          </p:cNvPr>
          <p:cNvSpPr txBox="1">
            <a:spLocks noChangeArrowheads="1"/>
          </p:cNvSpPr>
          <p:nvPr/>
        </p:nvSpPr>
        <p:spPr bwMode="auto">
          <a:xfrm>
            <a:off x="0" y="0"/>
            <a:ext cx="12192000" cy="84023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b="1" dirty="0">
                <a:solidFill>
                  <a:schemeClr val="bg1"/>
                </a:solidFill>
              </a:rPr>
              <a:t>	God made the world  									    						</a:t>
            </a:r>
            <a:r>
              <a:rPr lang="en-US" altLang="en-US" sz="3200" b="1" dirty="0">
                <a:solidFill>
                  <a:srgbClr val="FFFF00"/>
                </a:solidFill>
              </a:rPr>
              <a:t>Doesn’t dwell in temples</a:t>
            </a:r>
          </a:p>
          <a:p>
            <a:pPr>
              <a:spcBef>
                <a:spcPct val="50000"/>
              </a:spcBef>
            </a:pPr>
            <a:r>
              <a:rPr lang="en-US" altLang="en-US" sz="3200" b="1" dirty="0">
                <a:solidFill>
                  <a:schemeClr val="bg1"/>
                </a:solidFill>
              </a:rPr>
              <a:t>	God gives life to all  									    						</a:t>
            </a:r>
            <a:r>
              <a:rPr lang="en-US" altLang="en-US" sz="3200" b="1" dirty="0">
                <a:solidFill>
                  <a:srgbClr val="FFFF00"/>
                </a:solidFill>
              </a:rPr>
              <a:t>Doesn’t need anything</a:t>
            </a:r>
          </a:p>
          <a:p>
            <a:pPr>
              <a:spcBef>
                <a:spcPct val="50000"/>
              </a:spcBef>
            </a:pPr>
            <a:r>
              <a:rPr lang="en-US" altLang="en-US" sz="3200" b="1" dirty="0">
                <a:solidFill>
                  <a:schemeClr val="bg1"/>
                </a:solidFill>
              </a:rPr>
              <a:t>	God set boundaries / time                                                      				    				</a:t>
            </a:r>
            <a:r>
              <a:rPr lang="en-US" altLang="en-US" sz="3200" b="1" dirty="0">
                <a:solidFill>
                  <a:srgbClr val="FFFF00"/>
                </a:solidFill>
              </a:rPr>
              <a:t>So man will seek Him</a:t>
            </a:r>
          </a:p>
          <a:p>
            <a:pPr>
              <a:spcBef>
                <a:spcPct val="50000"/>
              </a:spcBef>
            </a:pPr>
            <a:r>
              <a:rPr lang="en-US" altLang="en-US" sz="3200" b="1" dirty="0">
                <a:solidFill>
                  <a:schemeClr val="bg1"/>
                </a:solidFill>
              </a:rPr>
              <a:t>	In God we live / move  								  	     					</a:t>
            </a:r>
            <a:r>
              <a:rPr lang="en-US" altLang="en-US" sz="3200" b="1" dirty="0">
                <a:solidFill>
                  <a:srgbClr val="FFFF00"/>
                </a:solidFill>
              </a:rPr>
              <a:t>Not shaped by man</a:t>
            </a:r>
          </a:p>
          <a:p>
            <a:pPr>
              <a:spcBef>
                <a:spcPct val="50000"/>
              </a:spcBef>
            </a:pPr>
            <a:r>
              <a:rPr lang="en-US" altLang="en-US" sz="3200" b="1" dirty="0">
                <a:solidFill>
                  <a:schemeClr val="bg1"/>
                </a:solidFill>
              </a:rPr>
              <a:t>	God will judge world  									     					</a:t>
            </a:r>
            <a:r>
              <a:rPr lang="en-US" altLang="en-US" sz="3200" b="1" dirty="0">
                <a:solidFill>
                  <a:srgbClr val="FFFF00"/>
                </a:solidFill>
              </a:rPr>
              <a:t>All men must repent</a:t>
            </a:r>
            <a:endParaRPr lang="en-US" altLang="en-US" sz="3200" dirty="0">
              <a:solidFill>
                <a:srgbClr val="FFFF00"/>
              </a:solidFill>
            </a:endParaRPr>
          </a:p>
          <a:p>
            <a:pPr>
              <a:spcBef>
                <a:spcPct val="50000"/>
              </a:spcBef>
            </a:pPr>
            <a:r>
              <a:rPr lang="en-US" altLang="en-US" sz="3200" b="1" i="1" dirty="0">
                <a:solidFill>
                  <a:schemeClr val="bg1"/>
                </a:solidFill>
              </a:rPr>
              <a:t>    	        </a:t>
            </a:r>
            <a:r>
              <a:rPr lang="en-US" altLang="en-US" sz="3200" b="1" i="1" u="sng" dirty="0">
                <a:solidFill>
                  <a:srgbClr val="00B0F0"/>
                </a:solidFill>
              </a:rPr>
              <a:t>PROOF</a:t>
            </a:r>
            <a:r>
              <a:rPr lang="en-US" altLang="en-US" sz="3200" b="1" i="1" dirty="0">
                <a:solidFill>
                  <a:srgbClr val="00B0F0"/>
                </a:solidFill>
              </a:rPr>
              <a:t>:     </a:t>
            </a:r>
            <a:r>
              <a:rPr lang="en-US" altLang="en-US" sz="3200" b="1" i="1" dirty="0">
                <a:solidFill>
                  <a:srgbClr val="66FF33"/>
                </a:solidFill>
              </a:rPr>
              <a:t>GOD RAISED JESUS FROM THE DEAD</a:t>
            </a:r>
            <a:endParaRPr lang="en-US" altLang="en-US" b="1" i="1" dirty="0">
              <a:solidFill>
                <a:srgbClr val="00B0F0"/>
              </a:solidFill>
            </a:endParaRPr>
          </a:p>
          <a:p>
            <a:pPr>
              <a:spcBef>
                <a:spcPct val="50000"/>
              </a:spcBef>
            </a:pPr>
            <a:endParaRPr lang="en-US" altLang="en-US" dirty="0">
              <a:solidFill>
                <a:srgbClr val="FF0000"/>
              </a:solidFill>
            </a:endParaRPr>
          </a:p>
          <a:p>
            <a:pPr>
              <a:spcBef>
                <a:spcPct val="50000"/>
              </a:spcBef>
            </a:pPr>
            <a:endParaRPr lang="en-US" altLang="en-US" dirty="0"/>
          </a:p>
          <a:p>
            <a:pPr>
              <a:spcBef>
                <a:spcPct val="50000"/>
              </a:spcBef>
            </a:pPr>
            <a:endParaRPr lang="en-US" altLang="en-US" dirty="0"/>
          </a:p>
          <a:p>
            <a:pPr>
              <a:spcBef>
                <a:spcPct val="50000"/>
              </a:spcBef>
            </a:pPr>
            <a:endParaRPr lang="en-US" altLang="en-US" dirty="0"/>
          </a:p>
        </p:txBody>
      </p:sp>
    </p:spTree>
    <p:extLst>
      <p:ext uri="{BB962C8B-B14F-4D97-AF65-F5344CB8AC3E}">
        <p14:creationId xmlns:p14="http://schemas.microsoft.com/office/powerpoint/2010/main" val="3038540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a:extLst>
              <a:ext uri="{FF2B5EF4-FFF2-40B4-BE49-F238E27FC236}">
                <a16:creationId xmlns:a16="http://schemas.microsoft.com/office/drawing/2014/main" id="{A01FD535-A959-A448-AA4E-40A4B50BD7AA}"/>
              </a:ext>
            </a:extLst>
          </p:cNvPr>
          <p:cNvSpPr>
            <a:spLocks noGrp="1" noChangeArrowheads="1"/>
          </p:cNvSpPr>
          <p:nvPr>
            <p:ph type="title"/>
          </p:nvPr>
        </p:nvSpPr>
        <p:spPr/>
        <p:txBody>
          <a:bodyPr/>
          <a:lstStyle/>
          <a:p>
            <a:endParaRPr lang="en-US" altLang="en-US"/>
          </a:p>
        </p:txBody>
      </p:sp>
      <p:pic>
        <p:nvPicPr>
          <p:cNvPr id="11268" name="Picture 4">
            <a:extLst>
              <a:ext uri="{FF2B5EF4-FFF2-40B4-BE49-F238E27FC236}">
                <a16:creationId xmlns:a16="http://schemas.microsoft.com/office/drawing/2014/main" id="{25A45A1F-3670-194D-8C40-00727F04945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1113"/>
            <a:ext cx="12192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0745175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536A1833-86F1-A14C-9DD6-C7FAD254034D}"/>
              </a:ext>
            </a:extLst>
          </p:cNvPr>
          <p:cNvSpPr txBox="1">
            <a:spLocks noChangeArrowheads="1"/>
          </p:cNvSpPr>
          <p:nvPr/>
        </p:nvSpPr>
        <p:spPr bwMode="auto">
          <a:xfrm>
            <a:off x="0" y="1"/>
            <a:ext cx="12192000" cy="6970713"/>
          </a:xfrm>
          <a:prstGeom prst="rect">
            <a:avLst/>
          </a:prstGeom>
          <a:gradFill rotWithShape="1">
            <a:gsLst>
              <a:gs pos="0">
                <a:srgbClr val="000066"/>
              </a:gs>
              <a:gs pos="100000">
                <a:srgbClr val="0000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p:txBody>
      </p:sp>
      <p:sp>
        <p:nvSpPr>
          <p:cNvPr id="2" name="TextBox 1">
            <a:extLst>
              <a:ext uri="{FF2B5EF4-FFF2-40B4-BE49-F238E27FC236}">
                <a16:creationId xmlns:a16="http://schemas.microsoft.com/office/drawing/2014/main" id="{8AC2707C-14DB-C081-71A0-2EF9903654DA}"/>
              </a:ext>
            </a:extLst>
          </p:cNvPr>
          <p:cNvSpPr txBox="1"/>
          <p:nvPr/>
        </p:nvSpPr>
        <p:spPr>
          <a:xfrm>
            <a:off x="2419815" y="1962615"/>
            <a:ext cx="7181385" cy="1938992"/>
          </a:xfrm>
          <a:prstGeom prst="rect">
            <a:avLst/>
          </a:prstGeom>
          <a:noFill/>
        </p:spPr>
        <p:txBody>
          <a:bodyPr wrap="square" rtlCol="0">
            <a:spAutoFit/>
          </a:bodyPr>
          <a:lstStyle/>
          <a:p>
            <a:r>
              <a:rPr lang="en-US" sz="4000" dirty="0">
                <a:solidFill>
                  <a:schemeClr val="bg1"/>
                </a:solidFill>
              </a:rPr>
              <a:t>…these times of ignorance God overlooked, but now commands all men everywhere to repent</a:t>
            </a:r>
          </a:p>
        </p:txBody>
      </p:sp>
    </p:spTree>
    <p:extLst>
      <p:ext uri="{BB962C8B-B14F-4D97-AF65-F5344CB8AC3E}">
        <p14:creationId xmlns:p14="http://schemas.microsoft.com/office/powerpoint/2010/main" val="780992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536A1833-86F1-A14C-9DD6-C7FAD254034D}"/>
              </a:ext>
            </a:extLst>
          </p:cNvPr>
          <p:cNvSpPr txBox="1">
            <a:spLocks noChangeArrowheads="1"/>
          </p:cNvSpPr>
          <p:nvPr/>
        </p:nvSpPr>
        <p:spPr bwMode="auto">
          <a:xfrm>
            <a:off x="0" y="1"/>
            <a:ext cx="12192000" cy="6970713"/>
          </a:xfrm>
          <a:prstGeom prst="rect">
            <a:avLst/>
          </a:prstGeom>
          <a:gradFill rotWithShape="1">
            <a:gsLst>
              <a:gs pos="0">
                <a:srgbClr val="000066"/>
              </a:gs>
              <a:gs pos="100000">
                <a:srgbClr val="0000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p:txBody>
      </p:sp>
    </p:spTree>
    <p:extLst>
      <p:ext uri="{BB962C8B-B14F-4D97-AF65-F5344CB8AC3E}">
        <p14:creationId xmlns:p14="http://schemas.microsoft.com/office/powerpoint/2010/main" val="3574102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4A1B6D53-CF29-804C-AD47-339DC4CD050D}"/>
              </a:ext>
            </a:extLst>
          </p:cNvPr>
          <p:cNvSpPr txBox="1">
            <a:spLocks noChangeArrowheads="1"/>
          </p:cNvSpPr>
          <p:nvPr/>
        </p:nvSpPr>
        <p:spPr bwMode="auto">
          <a:xfrm>
            <a:off x="0" y="0"/>
            <a:ext cx="12192000" cy="886396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a:solidFill>
                  <a:schemeClr val="bg1"/>
                </a:solidFill>
              </a:rPr>
              <a:t>God who made the world and everything in it, Since He is Lord of heaven and earth, does not live in temples made with hands, nor is He worshiped with men’s hands, as though He needed anything, since He gives to all life, breath and all things. And He made from one blood every nation of men to dwell on all the face of the earth, and has determined their pre-appointed times and the boundaries of their habitation, so that they should seek the Lord, in the hope that they might grope for Him and find Him, though He is not far from from each one of us; for in Him we live and move and have our being, as also some of your own poets have said, </a:t>
            </a:r>
            <a:r>
              <a:rPr lang="en-US" altLang="en-US" sz="2800" b="1" i="1" dirty="0">
                <a:solidFill>
                  <a:schemeClr val="bg1"/>
                </a:solidFill>
              </a:rPr>
              <a:t>‘For we are also his offspring.’ </a:t>
            </a:r>
            <a:r>
              <a:rPr lang="en-US" altLang="en-US" sz="2800" b="1" dirty="0">
                <a:solidFill>
                  <a:schemeClr val="bg1"/>
                </a:solidFill>
              </a:rPr>
              <a:t>Therefore since we are the offspring of God, we ought not to think that the Divine Nature is like gold or silver or stone, something shaped art and man’s devising. Truly these times of ignorance God overlooked, but now  commands all men everywhere to repent, because He has appointed a day on which He will judge the world in righteousness by the Man whom He has ordained. He has given assurance of this to all by raising Him from the dead.</a:t>
            </a:r>
          </a:p>
          <a:p>
            <a:pPr>
              <a:spcBef>
                <a:spcPct val="50000"/>
              </a:spcBef>
            </a:pPr>
            <a:r>
              <a:rPr lang="en-US" altLang="en-US" sz="2400" b="1" dirty="0">
                <a:solidFill>
                  <a:schemeClr val="bg1"/>
                </a:solidFill>
              </a:rPr>
              <a:t>		</a:t>
            </a:r>
            <a:r>
              <a:rPr lang="en-US" altLang="en-US" sz="3200" b="1" dirty="0">
                <a:solidFill>
                  <a:schemeClr val="bg1"/>
                </a:solidFill>
              </a:rPr>
              <a:t>							   </a:t>
            </a:r>
          </a:p>
          <a:p>
            <a:pPr>
              <a:spcBef>
                <a:spcPct val="50000"/>
              </a:spcBef>
            </a:pPr>
            <a:endParaRPr lang="en-US" altLang="en-US" sz="3200" b="1" dirty="0">
              <a:solidFill>
                <a:schemeClr val="bg1"/>
              </a:solidFill>
            </a:endParaRPr>
          </a:p>
          <a:p>
            <a:pPr>
              <a:spcBef>
                <a:spcPct val="50000"/>
              </a:spcBef>
            </a:pPr>
            <a:endParaRPr lang="en-US" altLang="en-US" dirty="0">
              <a:solidFill>
                <a:srgbClr val="FF0000"/>
              </a:solidFill>
            </a:endParaRPr>
          </a:p>
          <a:p>
            <a:pPr>
              <a:spcBef>
                <a:spcPct val="50000"/>
              </a:spcBef>
            </a:pPr>
            <a:endParaRPr lang="en-US" altLang="en-US" dirty="0"/>
          </a:p>
        </p:txBody>
      </p:sp>
    </p:spTree>
    <p:extLst>
      <p:ext uri="{BB962C8B-B14F-4D97-AF65-F5344CB8AC3E}">
        <p14:creationId xmlns:p14="http://schemas.microsoft.com/office/powerpoint/2010/main" val="1428450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a:extLst>
              <a:ext uri="{FF2B5EF4-FFF2-40B4-BE49-F238E27FC236}">
                <a16:creationId xmlns:a16="http://schemas.microsoft.com/office/drawing/2014/main" id="{974B403F-2ABA-F245-ACA5-CA1EB7130A3E}"/>
              </a:ext>
            </a:extLst>
          </p:cNvPr>
          <p:cNvSpPr>
            <a:spLocks noChangeArrowheads="1" noChangeShapeType="1" noTextEdit="1"/>
          </p:cNvSpPr>
          <p:nvPr/>
        </p:nvSpPr>
        <p:spPr bwMode="auto">
          <a:xfrm>
            <a:off x="3429000" y="0"/>
            <a:ext cx="5181600" cy="533400"/>
          </a:xfrm>
          <a:prstGeom prst="rect">
            <a:avLst/>
          </a:prstGeom>
        </p:spPr>
        <p:txBody>
          <a:bodyPr wrap="none" fromWordArt="1">
            <a:prstTxWarp prst="textPlain">
              <a:avLst>
                <a:gd name="adj" fmla="val 50000"/>
              </a:avLst>
            </a:prstTxWarp>
          </a:bodyPr>
          <a:lstStyle/>
          <a:p>
            <a:pPr algn="ctr"/>
            <a:r>
              <a:rPr lang="en-US" sz="32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panose="020B0604020202020204" pitchFamily="34" charset="0"/>
                <a:cs typeface="Arial Black" panose="020B0604020202020204" pitchFamily="34" charset="0"/>
              </a:rPr>
              <a:t>EPICUREANS</a:t>
            </a:r>
          </a:p>
        </p:txBody>
      </p:sp>
      <p:sp>
        <p:nvSpPr>
          <p:cNvPr id="20483" name="Text Box 3">
            <a:extLst>
              <a:ext uri="{FF2B5EF4-FFF2-40B4-BE49-F238E27FC236}">
                <a16:creationId xmlns:a16="http://schemas.microsoft.com/office/drawing/2014/main" id="{D8AEC3B9-C93A-8F4A-853B-AF52F43DB1F9}"/>
              </a:ext>
            </a:extLst>
          </p:cNvPr>
          <p:cNvSpPr txBox="1">
            <a:spLocks noChangeArrowheads="1"/>
          </p:cNvSpPr>
          <p:nvPr/>
        </p:nvSpPr>
        <p:spPr bwMode="auto">
          <a:xfrm>
            <a:off x="0" y="762001"/>
            <a:ext cx="12192000" cy="6340197"/>
          </a:xfrm>
          <a:prstGeom prst="rect">
            <a:avLst/>
          </a:prstGeom>
          <a:gradFill rotWithShape="1">
            <a:gsLst>
              <a:gs pos="0">
                <a:srgbClr val="990033"/>
              </a:gs>
              <a:gs pos="100000">
                <a:srgbClr val="990033">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a:solidFill>
                  <a:srgbClr val="FFFF00"/>
                </a:solidFill>
              </a:rPr>
              <a:t>Epicurus  341 - 270  </a:t>
            </a:r>
            <a:r>
              <a:rPr lang="en-US" altLang="en-US" sz="2800" b="1" dirty="0" err="1">
                <a:solidFill>
                  <a:srgbClr val="FFFF00"/>
                </a:solidFill>
              </a:rPr>
              <a:t>b.c.</a:t>
            </a:r>
            <a:endParaRPr lang="en-US" altLang="en-US" sz="2800" b="1" dirty="0">
              <a:solidFill>
                <a:srgbClr val="FFFF00"/>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Font typeface="Wingdings" pitchFamily="2" charset="2"/>
              <a:buChar char="Ø"/>
            </a:pPr>
            <a:endParaRPr lang="en-US" altLang="en-US" sz="2800" b="1" dirty="0">
              <a:solidFill>
                <a:schemeClr val="bg1"/>
              </a:solidFill>
            </a:endParaRPr>
          </a:p>
        </p:txBody>
      </p:sp>
    </p:spTree>
    <p:extLst>
      <p:ext uri="{BB962C8B-B14F-4D97-AF65-F5344CB8AC3E}">
        <p14:creationId xmlns:p14="http://schemas.microsoft.com/office/powerpoint/2010/main" val="3731301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a:extLst>
              <a:ext uri="{FF2B5EF4-FFF2-40B4-BE49-F238E27FC236}">
                <a16:creationId xmlns:a16="http://schemas.microsoft.com/office/drawing/2014/main" id="{974B403F-2ABA-F245-ACA5-CA1EB7130A3E}"/>
              </a:ext>
            </a:extLst>
          </p:cNvPr>
          <p:cNvSpPr>
            <a:spLocks noChangeArrowheads="1" noChangeShapeType="1" noTextEdit="1"/>
          </p:cNvSpPr>
          <p:nvPr/>
        </p:nvSpPr>
        <p:spPr bwMode="auto">
          <a:xfrm>
            <a:off x="3429000" y="0"/>
            <a:ext cx="5181600" cy="533400"/>
          </a:xfrm>
          <a:prstGeom prst="rect">
            <a:avLst/>
          </a:prstGeom>
        </p:spPr>
        <p:txBody>
          <a:bodyPr wrap="none" fromWordArt="1">
            <a:prstTxWarp prst="textPlain">
              <a:avLst>
                <a:gd name="adj" fmla="val 50000"/>
              </a:avLst>
            </a:prstTxWarp>
          </a:bodyPr>
          <a:lstStyle/>
          <a:p>
            <a:pPr algn="ctr"/>
            <a:r>
              <a:rPr lang="en-US" sz="32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panose="020B0604020202020204" pitchFamily="34" charset="0"/>
                <a:cs typeface="Arial Black" panose="020B0604020202020204" pitchFamily="34" charset="0"/>
              </a:rPr>
              <a:t>EPICUREANS</a:t>
            </a:r>
          </a:p>
        </p:txBody>
      </p:sp>
      <p:sp>
        <p:nvSpPr>
          <p:cNvPr id="20483" name="Text Box 3">
            <a:extLst>
              <a:ext uri="{FF2B5EF4-FFF2-40B4-BE49-F238E27FC236}">
                <a16:creationId xmlns:a16="http://schemas.microsoft.com/office/drawing/2014/main" id="{D8AEC3B9-C93A-8F4A-853B-AF52F43DB1F9}"/>
              </a:ext>
            </a:extLst>
          </p:cNvPr>
          <p:cNvSpPr txBox="1">
            <a:spLocks noChangeArrowheads="1"/>
          </p:cNvSpPr>
          <p:nvPr/>
        </p:nvSpPr>
        <p:spPr bwMode="auto">
          <a:xfrm>
            <a:off x="0" y="762001"/>
            <a:ext cx="12192000" cy="6340197"/>
          </a:xfrm>
          <a:prstGeom prst="rect">
            <a:avLst/>
          </a:prstGeom>
          <a:gradFill rotWithShape="1">
            <a:gsLst>
              <a:gs pos="0">
                <a:srgbClr val="990033"/>
              </a:gs>
              <a:gs pos="100000">
                <a:srgbClr val="990033">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a:solidFill>
                  <a:srgbClr val="FFFF00"/>
                </a:solidFill>
              </a:rPr>
              <a:t>Epicurus  341 - 270  </a:t>
            </a:r>
            <a:r>
              <a:rPr lang="en-US" altLang="en-US" sz="2800" b="1" dirty="0" err="1">
                <a:solidFill>
                  <a:srgbClr val="FFFF00"/>
                </a:solidFill>
              </a:rPr>
              <a:t>b.c.</a:t>
            </a:r>
            <a:endParaRPr lang="en-US" altLang="en-US" sz="2800" b="1" dirty="0">
              <a:solidFill>
                <a:srgbClr val="FFFF00"/>
              </a:solidFill>
            </a:endParaRPr>
          </a:p>
          <a:p>
            <a:pPr lvl="1">
              <a:lnSpc>
                <a:spcPct val="150000"/>
              </a:lnSpc>
              <a:spcBef>
                <a:spcPct val="50000"/>
              </a:spcBef>
              <a:buClr>
                <a:srgbClr val="FFFF00"/>
              </a:buClr>
              <a:buFont typeface="Wingdings" pitchFamily="2" charset="2"/>
              <a:buChar char="Ø"/>
            </a:pPr>
            <a:r>
              <a:rPr lang="en-US" altLang="en-US" sz="2800" b="1" dirty="0">
                <a:solidFill>
                  <a:schemeClr val="bg1"/>
                </a:solidFill>
              </a:rPr>
              <a:t>    Pleasure is the answer</a:t>
            </a:r>
          </a:p>
          <a:p>
            <a:pPr lvl="1">
              <a:lnSpc>
                <a:spcPct val="150000"/>
              </a:lnSpc>
              <a:spcBef>
                <a:spcPct val="50000"/>
              </a:spcBef>
              <a:buClr>
                <a:srgbClr val="FFFF00"/>
              </a:buClr>
            </a:pPr>
            <a:endParaRPr lang="en-US" altLang="en-US" sz="2800" b="1" dirty="0">
              <a:solidFill>
                <a:schemeClr val="bg1"/>
              </a:solidFill>
            </a:endParaRPr>
          </a:p>
          <a:p>
            <a:pPr lvl="1">
              <a:lnSpc>
                <a:spcPct val="150000"/>
              </a:lnSpc>
              <a:spcBef>
                <a:spcPct val="50000"/>
              </a:spcBef>
              <a:buClr>
                <a:srgbClr val="FFFF00"/>
              </a:buClr>
            </a:pPr>
            <a:endParaRPr lang="en-US" altLang="en-US" sz="2800" b="1" dirty="0">
              <a:solidFill>
                <a:schemeClr val="bg1"/>
              </a:solidFill>
            </a:endParaRPr>
          </a:p>
          <a:p>
            <a:pPr lvl="1">
              <a:lnSpc>
                <a:spcPct val="150000"/>
              </a:lnSpc>
              <a:spcBef>
                <a:spcPct val="50000"/>
              </a:spcBef>
              <a:buClr>
                <a:srgbClr val="FFFF00"/>
              </a:buClr>
            </a:pPr>
            <a:endParaRPr lang="en-US" altLang="en-US" sz="2800" b="1" dirty="0">
              <a:solidFill>
                <a:schemeClr val="bg1"/>
              </a:solidFill>
            </a:endParaRPr>
          </a:p>
          <a:p>
            <a:pPr lvl="1">
              <a:lnSpc>
                <a:spcPct val="150000"/>
              </a:lnSpc>
              <a:spcBef>
                <a:spcPct val="50000"/>
              </a:spcBef>
              <a:buClr>
                <a:srgbClr val="FFFF00"/>
              </a:buClr>
            </a:pPr>
            <a:endParaRPr lang="en-US" altLang="en-US" sz="2800" b="1" dirty="0">
              <a:solidFill>
                <a:schemeClr val="bg1"/>
              </a:solidFill>
            </a:endParaRPr>
          </a:p>
          <a:p>
            <a:pPr lvl="1">
              <a:lnSpc>
                <a:spcPct val="150000"/>
              </a:lnSpc>
              <a:spcBef>
                <a:spcPct val="50000"/>
              </a:spcBef>
              <a:buClr>
                <a:srgbClr val="FFFF00"/>
              </a:buClr>
            </a:pPr>
            <a:endParaRPr lang="en-US" altLang="en-US" sz="2800" b="1" dirty="0">
              <a:solidFill>
                <a:schemeClr val="bg1"/>
              </a:solidFill>
            </a:endParaRPr>
          </a:p>
          <a:p>
            <a:pPr lvl="1">
              <a:spcBef>
                <a:spcPct val="50000"/>
              </a:spcBef>
              <a:buFont typeface="Wingdings" pitchFamily="2" charset="2"/>
              <a:buChar char="Ø"/>
            </a:pPr>
            <a:endParaRPr lang="en-US" altLang="en-US" sz="2800" b="1" dirty="0">
              <a:solidFill>
                <a:schemeClr val="bg1"/>
              </a:solidFill>
            </a:endParaRPr>
          </a:p>
        </p:txBody>
      </p:sp>
    </p:spTree>
    <p:extLst>
      <p:ext uri="{BB962C8B-B14F-4D97-AF65-F5344CB8AC3E}">
        <p14:creationId xmlns:p14="http://schemas.microsoft.com/office/powerpoint/2010/main" val="926231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a:extLst>
              <a:ext uri="{FF2B5EF4-FFF2-40B4-BE49-F238E27FC236}">
                <a16:creationId xmlns:a16="http://schemas.microsoft.com/office/drawing/2014/main" id="{974B403F-2ABA-F245-ACA5-CA1EB7130A3E}"/>
              </a:ext>
            </a:extLst>
          </p:cNvPr>
          <p:cNvSpPr>
            <a:spLocks noChangeArrowheads="1" noChangeShapeType="1" noTextEdit="1"/>
          </p:cNvSpPr>
          <p:nvPr/>
        </p:nvSpPr>
        <p:spPr bwMode="auto">
          <a:xfrm>
            <a:off x="3429000" y="0"/>
            <a:ext cx="5181600" cy="533400"/>
          </a:xfrm>
          <a:prstGeom prst="rect">
            <a:avLst/>
          </a:prstGeom>
        </p:spPr>
        <p:txBody>
          <a:bodyPr wrap="none" fromWordArt="1">
            <a:prstTxWarp prst="textPlain">
              <a:avLst>
                <a:gd name="adj" fmla="val 50000"/>
              </a:avLst>
            </a:prstTxWarp>
          </a:bodyPr>
          <a:lstStyle/>
          <a:p>
            <a:pPr algn="ctr"/>
            <a:r>
              <a:rPr lang="en-US" sz="32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panose="020B0604020202020204" pitchFamily="34" charset="0"/>
                <a:cs typeface="Arial Black" panose="020B0604020202020204" pitchFamily="34" charset="0"/>
              </a:rPr>
              <a:t>EPICUREANS</a:t>
            </a:r>
          </a:p>
        </p:txBody>
      </p:sp>
      <p:sp>
        <p:nvSpPr>
          <p:cNvPr id="20483" name="Text Box 3">
            <a:extLst>
              <a:ext uri="{FF2B5EF4-FFF2-40B4-BE49-F238E27FC236}">
                <a16:creationId xmlns:a16="http://schemas.microsoft.com/office/drawing/2014/main" id="{D8AEC3B9-C93A-8F4A-853B-AF52F43DB1F9}"/>
              </a:ext>
            </a:extLst>
          </p:cNvPr>
          <p:cNvSpPr txBox="1">
            <a:spLocks noChangeArrowheads="1"/>
          </p:cNvSpPr>
          <p:nvPr/>
        </p:nvSpPr>
        <p:spPr bwMode="auto">
          <a:xfrm>
            <a:off x="0" y="762001"/>
            <a:ext cx="12192000" cy="6124754"/>
          </a:xfrm>
          <a:prstGeom prst="rect">
            <a:avLst/>
          </a:prstGeom>
          <a:gradFill rotWithShape="1">
            <a:gsLst>
              <a:gs pos="0">
                <a:srgbClr val="990033"/>
              </a:gs>
              <a:gs pos="100000">
                <a:srgbClr val="990033">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a:solidFill>
                  <a:srgbClr val="FFFF00"/>
                </a:solidFill>
              </a:rPr>
              <a:t>Epicurus  341 - 270  </a:t>
            </a:r>
            <a:r>
              <a:rPr lang="en-US" altLang="en-US" sz="2800" b="1" dirty="0" err="1">
                <a:solidFill>
                  <a:srgbClr val="FFFF00"/>
                </a:solidFill>
              </a:rPr>
              <a:t>b.c.</a:t>
            </a:r>
            <a:endParaRPr lang="en-US" altLang="en-US" sz="2800" b="1" dirty="0">
              <a:solidFill>
                <a:srgbClr val="FFFF00"/>
              </a:solidFill>
            </a:endParaRPr>
          </a:p>
          <a:p>
            <a:pPr lvl="1">
              <a:lnSpc>
                <a:spcPct val="150000"/>
              </a:lnSpc>
              <a:spcBef>
                <a:spcPct val="50000"/>
              </a:spcBef>
              <a:buClr>
                <a:srgbClr val="FFFF00"/>
              </a:buClr>
              <a:buFont typeface="Wingdings" pitchFamily="2" charset="2"/>
              <a:buChar char="Ø"/>
            </a:pPr>
            <a:r>
              <a:rPr lang="en-US" altLang="en-US" sz="2800" b="1" dirty="0">
                <a:solidFill>
                  <a:schemeClr val="bg1"/>
                </a:solidFill>
              </a:rPr>
              <a:t>    Pleasure is the answer</a:t>
            </a:r>
          </a:p>
          <a:p>
            <a:pPr lvl="1">
              <a:lnSpc>
                <a:spcPct val="150000"/>
              </a:lnSpc>
              <a:spcBef>
                <a:spcPct val="50000"/>
              </a:spcBef>
              <a:buClr>
                <a:srgbClr val="FFFF00"/>
              </a:buClr>
              <a:buFont typeface="Wingdings" pitchFamily="2" charset="2"/>
              <a:buChar char="Ø"/>
            </a:pPr>
            <a:r>
              <a:rPr lang="en-US" altLang="en-US" sz="2800" b="1" dirty="0">
                <a:solidFill>
                  <a:schemeClr val="bg1"/>
                </a:solidFill>
              </a:rPr>
              <a:t>    Ideas of immortality disturbed men’s peace of mind, filled them w/ fear</a:t>
            </a: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Font typeface="Wingdings" pitchFamily="2" charset="2"/>
              <a:buChar char="Ø"/>
            </a:pPr>
            <a:endParaRPr lang="en-US" altLang="en-US" sz="2800" b="1" dirty="0">
              <a:solidFill>
                <a:schemeClr val="bg1"/>
              </a:solidFill>
            </a:endParaRPr>
          </a:p>
        </p:txBody>
      </p:sp>
    </p:spTree>
    <p:extLst>
      <p:ext uri="{BB962C8B-B14F-4D97-AF65-F5344CB8AC3E}">
        <p14:creationId xmlns:p14="http://schemas.microsoft.com/office/powerpoint/2010/main" val="96578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a:extLst>
              <a:ext uri="{FF2B5EF4-FFF2-40B4-BE49-F238E27FC236}">
                <a16:creationId xmlns:a16="http://schemas.microsoft.com/office/drawing/2014/main" id="{974B403F-2ABA-F245-ACA5-CA1EB7130A3E}"/>
              </a:ext>
            </a:extLst>
          </p:cNvPr>
          <p:cNvSpPr>
            <a:spLocks noChangeArrowheads="1" noChangeShapeType="1" noTextEdit="1"/>
          </p:cNvSpPr>
          <p:nvPr/>
        </p:nvSpPr>
        <p:spPr bwMode="auto">
          <a:xfrm>
            <a:off x="3429000" y="0"/>
            <a:ext cx="5181600" cy="533400"/>
          </a:xfrm>
          <a:prstGeom prst="rect">
            <a:avLst/>
          </a:prstGeom>
        </p:spPr>
        <p:txBody>
          <a:bodyPr wrap="none" fromWordArt="1">
            <a:prstTxWarp prst="textPlain">
              <a:avLst>
                <a:gd name="adj" fmla="val 50000"/>
              </a:avLst>
            </a:prstTxWarp>
          </a:bodyPr>
          <a:lstStyle/>
          <a:p>
            <a:pPr algn="ctr"/>
            <a:r>
              <a:rPr lang="en-US" sz="32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panose="020B0604020202020204" pitchFamily="34" charset="0"/>
                <a:cs typeface="Arial Black" panose="020B0604020202020204" pitchFamily="34" charset="0"/>
              </a:rPr>
              <a:t>EPICUREANS</a:t>
            </a:r>
          </a:p>
        </p:txBody>
      </p:sp>
      <p:sp>
        <p:nvSpPr>
          <p:cNvPr id="20483" name="Text Box 3">
            <a:extLst>
              <a:ext uri="{FF2B5EF4-FFF2-40B4-BE49-F238E27FC236}">
                <a16:creationId xmlns:a16="http://schemas.microsoft.com/office/drawing/2014/main" id="{D8AEC3B9-C93A-8F4A-853B-AF52F43DB1F9}"/>
              </a:ext>
            </a:extLst>
          </p:cNvPr>
          <p:cNvSpPr txBox="1">
            <a:spLocks noChangeArrowheads="1"/>
          </p:cNvSpPr>
          <p:nvPr/>
        </p:nvSpPr>
        <p:spPr bwMode="auto">
          <a:xfrm>
            <a:off x="0" y="762001"/>
            <a:ext cx="12192000" cy="6355586"/>
          </a:xfrm>
          <a:prstGeom prst="rect">
            <a:avLst/>
          </a:prstGeom>
          <a:gradFill rotWithShape="1">
            <a:gsLst>
              <a:gs pos="0">
                <a:srgbClr val="990033"/>
              </a:gs>
              <a:gs pos="100000">
                <a:srgbClr val="990033">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a:solidFill>
                  <a:srgbClr val="FFFF00"/>
                </a:solidFill>
              </a:rPr>
              <a:t>Epicurus  341 - 270  </a:t>
            </a:r>
            <a:r>
              <a:rPr lang="en-US" altLang="en-US" sz="2800" b="1" dirty="0" err="1">
                <a:solidFill>
                  <a:srgbClr val="FFFF00"/>
                </a:solidFill>
              </a:rPr>
              <a:t>b.c.</a:t>
            </a:r>
            <a:endParaRPr lang="en-US" altLang="en-US" sz="2800" b="1" dirty="0">
              <a:solidFill>
                <a:srgbClr val="FFFF00"/>
              </a:solidFill>
            </a:endParaRPr>
          </a:p>
          <a:p>
            <a:pPr lvl="1">
              <a:lnSpc>
                <a:spcPct val="150000"/>
              </a:lnSpc>
              <a:spcBef>
                <a:spcPct val="50000"/>
              </a:spcBef>
              <a:buClr>
                <a:srgbClr val="FFFF00"/>
              </a:buClr>
              <a:buFont typeface="Wingdings" pitchFamily="2" charset="2"/>
              <a:buChar char="Ø"/>
            </a:pPr>
            <a:r>
              <a:rPr lang="en-US" altLang="en-US" sz="2800" b="1" dirty="0">
                <a:solidFill>
                  <a:schemeClr val="bg1"/>
                </a:solidFill>
              </a:rPr>
              <a:t>    Pleasure is the answer</a:t>
            </a:r>
          </a:p>
          <a:p>
            <a:pPr lvl="1">
              <a:lnSpc>
                <a:spcPct val="150000"/>
              </a:lnSpc>
              <a:spcBef>
                <a:spcPct val="50000"/>
              </a:spcBef>
              <a:buClr>
                <a:srgbClr val="FFFF00"/>
              </a:buClr>
              <a:buFont typeface="Wingdings" pitchFamily="2" charset="2"/>
              <a:buChar char="Ø"/>
            </a:pPr>
            <a:r>
              <a:rPr lang="en-US" altLang="en-US" sz="2800" b="1" dirty="0">
                <a:solidFill>
                  <a:schemeClr val="bg1"/>
                </a:solidFill>
              </a:rPr>
              <a:t>    Ideas of immortality disturbed men’s peace of mind, filled them w/ fear</a:t>
            </a:r>
          </a:p>
          <a:p>
            <a:pPr lvl="1">
              <a:spcBef>
                <a:spcPct val="50000"/>
              </a:spcBef>
              <a:buClr>
                <a:srgbClr val="FFFF00"/>
              </a:buClr>
              <a:buFont typeface="Wingdings" pitchFamily="2" charset="2"/>
              <a:buChar char="Ø"/>
            </a:pPr>
            <a:r>
              <a:rPr lang="en-US" altLang="en-US" sz="2800" b="1" dirty="0">
                <a:solidFill>
                  <a:schemeClr val="bg1"/>
                </a:solidFill>
              </a:rPr>
              <a:t>    Atomic Theory – atoms made up the universe                                                                  		</a:t>
            </a:r>
            <a:r>
              <a:rPr lang="en-US" altLang="en-US" sz="2800" dirty="0">
                <a:solidFill>
                  <a:schemeClr val="bg1"/>
                </a:solidFill>
                <a:latin typeface="Tahoma" panose="020B0604030504040204" pitchFamily="34" charset="0"/>
              </a:rPr>
              <a:t>Atoms  =  </a:t>
            </a:r>
            <a:r>
              <a:rPr lang="en-US" altLang="en-US" sz="2800" dirty="0">
                <a:solidFill>
                  <a:srgbClr val="66FFFF"/>
                </a:solidFill>
                <a:latin typeface="Tahoma" panose="020B0604030504040204" pitchFamily="34" charset="0"/>
              </a:rPr>
              <a:t>physical  </a:t>
            </a:r>
            <a:r>
              <a:rPr lang="en-US" altLang="en-US" sz="2800" dirty="0">
                <a:solidFill>
                  <a:schemeClr val="bg1"/>
                </a:solidFill>
                <a:latin typeface="Tahoma" panose="020B0604030504040204" pitchFamily="34" charset="0"/>
              </a:rPr>
              <a:t>                                                                                        		Finer atoms  =  </a:t>
            </a:r>
            <a:r>
              <a:rPr lang="en-US" altLang="en-US" sz="2800" dirty="0">
                <a:solidFill>
                  <a:srgbClr val="66FFFF"/>
                </a:solidFill>
                <a:latin typeface="Tahoma" panose="020B0604030504040204" pitchFamily="34" charset="0"/>
              </a:rPr>
              <a:t>soul</a:t>
            </a:r>
            <a:r>
              <a:rPr lang="en-US" altLang="en-US" sz="2800" dirty="0">
                <a:solidFill>
                  <a:schemeClr val="bg1"/>
                </a:solidFill>
                <a:latin typeface="Tahoma" panose="020B0604030504040204" pitchFamily="34" charset="0"/>
              </a:rPr>
              <a:t>   										Still finer atoms  =  </a:t>
            </a:r>
            <a:r>
              <a:rPr lang="en-US" altLang="en-US" sz="2800" dirty="0">
                <a:solidFill>
                  <a:srgbClr val="66FFFF"/>
                </a:solidFill>
                <a:latin typeface="Tahoma" panose="020B0604030504040204" pitchFamily="34" charset="0"/>
              </a:rPr>
              <a:t>gods</a:t>
            </a:r>
          </a:p>
          <a:p>
            <a:pPr lvl="1">
              <a:spcBef>
                <a:spcPct val="50000"/>
              </a:spcBef>
              <a:buClr>
                <a:srgbClr val="FFFF00"/>
              </a:buClr>
            </a:pPr>
            <a:endParaRPr lang="en-US" altLang="en-US" sz="1000" dirty="0">
              <a:solidFill>
                <a:srgbClr val="66FFFF"/>
              </a:solidFill>
              <a:latin typeface="Tahoma" panose="020B0604030504040204" pitchFamily="34" charset="0"/>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Font typeface="Wingdings" pitchFamily="2" charset="2"/>
              <a:buChar char="Ø"/>
            </a:pPr>
            <a:endParaRPr lang="en-US" altLang="en-US" sz="2800" b="1" dirty="0">
              <a:solidFill>
                <a:schemeClr val="bg1"/>
              </a:solidFill>
            </a:endParaRPr>
          </a:p>
        </p:txBody>
      </p:sp>
    </p:spTree>
    <p:extLst>
      <p:ext uri="{BB962C8B-B14F-4D97-AF65-F5344CB8AC3E}">
        <p14:creationId xmlns:p14="http://schemas.microsoft.com/office/powerpoint/2010/main" val="1531849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a:extLst>
              <a:ext uri="{FF2B5EF4-FFF2-40B4-BE49-F238E27FC236}">
                <a16:creationId xmlns:a16="http://schemas.microsoft.com/office/drawing/2014/main" id="{974B403F-2ABA-F245-ACA5-CA1EB7130A3E}"/>
              </a:ext>
            </a:extLst>
          </p:cNvPr>
          <p:cNvSpPr>
            <a:spLocks noChangeArrowheads="1" noChangeShapeType="1" noTextEdit="1"/>
          </p:cNvSpPr>
          <p:nvPr/>
        </p:nvSpPr>
        <p:spPr bwMode="auto">
          <a:xfrm>
            <a:off x="3429000" y="0"/>
            <a:ext cx="5181600" cy="533400"/>
          </a:xfrm>
          <a:prstGeom prst="rect">
            <a:avLst/>
          </a:prstGeom>
        </p:spPr>
        <p:txBody>
          <a:bodyPr wrap="none" fromWordArt="1">
            <a:prstTxWarp prst="textPlain">
              <a:avLst>
                <a:gd name="adj" fmla="val 50000"/>
              </a:avLst>
            </a:prstTxWarp>
          </a:bodyPr>
          <a:lstStyle/>
          <a:p>
            <a:pPr algn="ctr"/>
            <a:r>
              <a:rPr lang="en-US" sz="32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panose="020B0604020202020204" pitchFamily="34" charset="0"/>
                <a:cs typeface="Arial Black" panose="020B0604020202020204" pitchFamily="34" charset="0"/>
              </a:rPr>
              <a:t>EPICUREANS</a:t>
            </a:r>
          </a:p>
        </p:txBody>
      </p:sp>
      <p:sp>
        <p:nvSpPr>
          <p:cNvPr id="20483" name="Text Box 3">
            <a:extLst>
              <a:ext uri="{FF2B5EF4-FFF2-40B4-BE49-F238E27FC236}">
                <a16:creationId xmlns:a16="http://schemas.microsoft.com/office/drawing/2014/main" id="{D8AEC3B9-C93A-8F4A-853B-AF52F43DB1F9}"/>
              </a:ext>
            </a:extLst>
          </p:cNvPr>
          <p:cNvSpPr txBox="1">
            <a:spLocks noChangeArrowheads="1"/>
          </p:cNvSpPr>
          <p:nvPr/>
        </p:nvSpPr>
        <p:spPr bwMode="auto">
          <a:xfrm>
            <a:off x="0" y="762001"/>
            <a:ext cx="12192000" cy="6355586"/>
          </a:xfrm>
          <a:prstGeom prst="rect">
            <a:avLst/>
          </a:prstGeom>
          <a:gradFill rotWithShape="1">
            <a:gsLst>
              <a:gs pos="0">
                <a:srgbClr val="990033"/>
              </a:gs>
              <a:gs pos="100000">
                <a:srgbClr val="990033">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a:solidFill>
                  <a:srgbClr val="FFFF00"/>
                </a:solidFill>
              </a:rPr>
              <a:t>Epicurus  341 - 270  </a:t>
            </a:r>
            <a:r>
              <a:rPr lang="en-US" altLang="en-US" sz="2800" b="1" dirty="0" err="1">
                <a:solidFill>
                  <a:srgbClr val="FFFF00"/>
                </a:solidFill>
              </a:rPr>
              <a:t>b.c.</a:t>
            </a:r>
            <a:endParaRPr lang="en-US" altLang="en-US" sz="2800" b="1" dirty="0">
              <a:solidFill>
                <a:srgbClr val="FFFF00"/>
              </a:solidFill>
            </a:endParaRPr>
          </a:p>
          <a:p>
            <a:pPr lvl="1">
              <a:lnSpc>
                <a:spcPct val="150000"/>
              </a:lnSpc>
              <a:spcBef>
                <a:spcPct val="50000"/>
              </a:spcBef>
              <a:buClr>
                <a:srgbClr val="FFFF00"/>
              </a:buClr>
              <a:buFont typeface="Wingdings" pitchFamily="2" charset="2"/>
              <a:buChar char="Ø"/>
            </a:pPr>
            <a:r>
              <a:rPr lang="en-US" altLang="en-US" sz="2800" b="1" dirty="0">
                <a:solidFill>
                  <a:schemeClr val="bg1"/>
                </a:solidFill>
              </a:rPr>
              <a:t>    Pleasure is the answer</a:t>
            </a:r>
          </a:p>
          <a:p>
            <a:pPr lvl="1">
              <a:lnSpc>
                <a:spcPct val="150000"/>
              </a:lnSpc>
              <a:spcBef>
                <a:spcPct val="50000"/>
              </a:spcBef>
              <a:buClr>
                <a:srgbClr val="FFFF00"/>
              </a:buClr>
              <a:buFont typeface="Wingdings" pitchFamily="2" charset="2"/>
              <a:buChar char="Ø"/>
            </a:pPr>
            <a:r>
              <a:rPr lang="en-US" altLang="en-US" sz="2800" b="1" dirty="0">
                <a:solidFill>
                  <a:schemeClr val="bg1"/>
                </a:solidFill>
              </a:rPr>
              <a:t>    Ideas of immortality disturbed men’s peace of mind, filled them w/ fear</a:t>
            </a:r>
          </a:p>
          <a:p>
            <a:pPr lvl="1">
              <a:spcBef>
                <a:spcPct val="50000"/>
              </a:spcBef>
              <a:buClr>
                <a:srgbClr val="FFFF00"/>
              </a:buClr>
              <a:buFont typeface="Wingdings" pitchFamily="2" charset="2"/>
              <a:buChar char="Ø"/>
            </a:pPr>
            <a:r>
              <a:rPr lang="en-US" altLang="en-US" sz="2800" b="1" dirty="0">
                <a:solidFill>
                  <a:schemeClr val="bg1"/>
                </a:solidFill>
              </a:rPr>
              <a:t>    Atomic Theory – atoms made up the universe                                                                  		</a:t>
            </a:r>
            <a:r>
              <a:rPr lang="en-US" altLang="en-US" sz="2800" dirty="0">
                <a:solidFill>
                  <a:schemeClr val="bg1"/>
                </a:solidFill>
                <a:latin typeface="Tahoma" panose="020B0604030504040204" pitchFamily="34" charset="0"/>
              </a:rPr>
              <a:t>Atoms  =  </a:t>
            </a:r>
            <a:r>
              <a:rPr lang="en-US" altLang="en-US" sz="2800" dirty="0">
                <a:solidFill>
                  <a:srgbClr val="66FFFF"/>
                </a:solidFill>
                <a:latin typeface="Tahoma" panose="020B0604030504040204" pitchFamily="34" charset="0"/>
              </a:rPr>
              <a:t>physical  </a:t>
            </a:r>
            <a:r>
              <a:rPr lang="en-US" altLang="en-US" sz="2800" dirty="0">
                <a:solidFill>
                  <a:schemeClr val="bg1"/>
                </a:solidFill>
                <a:latin typeface="Tahoma" panose="020B0604030504040204" pitchFamily="34" charset="0"/>
              </a:rPr>
              <a:t>                                                                                        		Finer atoms  =  </a:t>
            </a:r>
            <a:r>
              <a:rPr lang="en-US" altLang="en-US" sz="2800" dirty="0">
                <a:solidFill>
                  <a:srgbClr val="66FFFF"/>
                </a:solidFill>
                <a:latin typeface="Tahoma" panose="020B0604030504040204" pitchFamily="34" charset="0"/>
              </a:rPr>
              <a:t>soul</a:t>
            </a:r>
            <a:r>
              <a:rPr lang="en-US" altLang="en-US" sz="2800" dirty="0">
                <a:solidFill>
                  <a:schemeClr val="bg1"/>
                </a:solidFill>
                <a:latin typeface="Tahoma" panose="020B0604030504040204" pitchFamily="34" charset="0"/>
              </a:rPr>
              <a:t>   										Still finer atoms  =  </a:t>
            </a:r>
            <a:r>
              <a:rPr lang="en-US" altLang="en-US" sz="2800" dirty="0">
                <a:solidFill>
                  <a:srgbClr val="66FFFF"/>
                </a:solidFill>
                <a:latin typeface="Tahoma" panose="020B0604030504040204" pitchFamily="34" charset="0"/>
              </a:rPr>
              <a:t>gods</a:t>
            </a:r>
          </a:p>
          <a:p>
            <a:pPr lvl="1">
              <a:spcBef>
                <a:spcPct val="50000"/>
              </a:spcBef>
              <a:buClr>
                <a:srgbClr val="FFFF00"/>
              </a:buClr>
            </a:pPr>
            <a:endParaRPr lang="en-US" altLang="en-US" sz="1000" dirty="0">
              <a:solidFill>
                <a:srgbClr val="66FFFF"/>
              </a:solidFill>
              <a:latin typeface="Tahoma" panose="020B0604030504040204" pitchFamily="34" charset="0"/>
            </a:endParaRPr>
          </a:p>
          <a:p>
            <a:pPr lvl="1">
              <a:spcBef>
                <a:spcPct val="50000"/>
              </a:spcBef>
              <a:buClr>
                <a:srgbClr val="FFFF00"/>
              </a:buClr>
              <a:buFont typeface="Wingdings" pitchFamily="2" charset="2"/>
              <a:buChar char="Ø"/>
            </a:pPr>
            <a:r>
              <a:rPr lang="en-US" altLang="en-US" sz="2800" b="1" dirty="0">
                <a:solidFill>
                  <a:schemeClr val="bg1"/>
                </a:solidFill>
              </a:rPr>
              <a:t>    End of Life = </a:t>
            </a:r>
            <a:r>
              <a:rPr lang="en-US" altLang="en-US" sz="2800" b="1" i="1" dirty="0">
                <a:solidFill>
                  <a:srgbClr val="FFC000"/>
                </a:solidFill>
              </a:rPr>
              <a:t>Ataraxia</a:t>
            </a:r>
            <a:r>
              <a:rPr lang="en-US" altLang="en-US" sz="2800" b="1" dirty="0">
                <a:solidFill>
                  <a:schemeClr val="bg1"/>
                </a:solidFill>
              </a:rPr>
              <a:t> (imperturbability)</a:t>
            </a:r>
          </a:p>
          <a:p>
            <a:pPr lvl="1">
              <a:spcBef>
                <a:spcPct val="50000"/>
              </a:spcBef>
              <a:buClr>
                <a:srgbClr val="FFFF00"/>
              </a:buClr>
              <a:buFont typeface="Wingdings" pitchFamily="2" charset="2"/>
              <a:buChar char="Ø"/>
            </a:pPr>
            <a:endParaRPr lang="en-US" altLang="en-US" sz="2800" b="1" dirty="0">
              <a:solidFill>
                <a:schemeClr val="bg1"/>
              </a:solidFill>
            </a:endParaRPr>
          </a:p>
          <a:p>
            <a:pPr lvl="1">
              <a:spcBef>
                <a:spcPct val="50000"/>
              </a:spcBef>
              <a:buFont typeface="Wingdings" pitchFamily="2" charset="2"/>
              <a:buChar char="Ø"/>
            </a:pPr>
            <a:endParaRPr lang="en-US" altLang="en-US" sz="2800" b="1" dirty="0">
              <a:solidFill>
                <a:schemeClr val="bg1"/>
              </a:solidFill>
            </a:endParaRPr>
          </a:p>
        </p:txBody>
      </p:sp>
    </p:spTree>
    <p:extLst>
      <p:ext uri="{BB962C8B-B14F-4D97-AF65-F5344CB8AC3E}">
        <p14:creationId xmlns:p14="http://schemas.microsoft.com/office/powerpoint/2010/main" val="3405456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57F15093-E44E-F84F-9AEC-02A635BE6EC5}"/>
              </a:ext>
            </a:extLst>
          </p:cNvPr>
          <p:cNvSpPr txBox="1">
            <a:spLocks noChangeArrowheads="1"/>
          </p:cNvSpPr>
          <p:nvPr/>
        </p:nvSpPr>
        <p:spPr bwMode="auto">
          <a:xfrm>
            <a:off x="0" y="762000"/>
            <a:ext cx="12192000" cy="6340197"/>
          </a:xfrm>
          <a:prstGeom prst="rect">
            <a:avLst/>
          </a:prstGeom>
          <a:gradFill rotWithShape="1">
            <a:gsLst>
              <a:gs pos="0">
                <a:srgbClr val="5F5F5F"/>
              </a:gs>
              <a:gs pos="100000">
                <a:srgbClr val="5F5F5F">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a:solidFill>
                  <a:srgbClr val="FFFF00"/>
                </a:solidFill>
              </a:rPr>
              <a:t>  Zeno  336 - 264  </a:t>
            </a:r>
            <a:r>
              <a:rPr lang="en-US" altLang="en-US" sz="2800" b="1" dirty="0" err="1">
                <a:solidFill>
                  <a:srgbClr val="FFFF00"/>
                </a:solidFill>
              </a:rPr>
              <a:t>b.c.</a:t>
            </a:r>
            <a:r>
              <a:rPr lang="en-US" altLang="en-US" sz="2800" b="1" dirty="0">
                <a:solidFill>
                  <a:srgbClr val="FFFF00"/>
                </a:solidFill>
              </a:rPr>
              <a:t>        </a:t>
            </a:r>
            <a:r>
              <a:rPr lang="en-US" altLang="en-US" sz="2800" b="1" dirty="0">
                <a:solidFill>
                  <a:srgbClr val="66FFFF"/>
                </a:solidFill>
              </a:rPr>
              <a:t>“Stoic” = painted porch</a:t>
            </a: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Clr>
                <a:srgbClr val="FFFF00"/>
              </a:buClr>
            </a:pPr>
            <a:endParaRPr lang="en-US" altLang="en-US" sz="2800" b="1" dirty="0">
              <a:solidFill>
                <a:schemeClr val="bg1"/>
              </a:solidFill>
            </a:endParaRPr>
          </a:p>
          <a:p>
            <a:pPr lvl="1">
              <a:spcBef>
                <a:spcPct val="50000"/>
              </a:spcBef>
              <a:buFont typeface="Wingdings" pitchFamily="2" charset="2"/>
              <a:buChar char="Ø"/>
            </a:pPr>
            <a:endParaRPr lang="en-US" altLang="en-US" sz="2800" b="1" dirty="0">
              <a:solidFill>
                <a:schemeClr val="bg1"/>
              </a:solidFill>
            </a:endParaRPr>
          </a:p>
        </p:txBody>
      </p:sp>
      <p:sp>
        <p:nvSpPr>
          <p:cNvPr id="21507" name="WordArt 3">
            <a:extLst>
              <a:ext uri="{FF2B5EF4-FFF2-40B4-BE49-F238E27FC236}">
                <a16:creationId xmlns:a16="http://schemas.microsoft.com/office/drawing/2014/main" id="{16FE6BD0-9F0E-4B44-BF64-49F4CE8FF9E9}"/>
              </a:ext>
            </a:extLst>
          </p:cNvPr>
          <p:cNvSpPr>
            <a:spLocks noChangeArrowheads="1" noChangeShapeType="1" noTextEdit="1"/>
          </p:cNvSpPr>
          <p:nvPr/>
        </p:nvSpPr>
        <p:spPr bwMode="auto">
          <a:xfrm>
            <a:off x="3429000" y="0"/>
            <a:ext cx="5257800" cy="609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rgbClr val="C0C0C0">
                    <a:alpha val="81000"/>
                  </a:srgbClr>
                </a:solidFill>
                <a:effectLst>
                  <a:outerShdw dist="45791" dir="3378596" algn="ctr" rotWithShape="0">
                    <a:srgbClr val="4D4D4D">
                      <a:alpha val="80000"/>
                    </a:srgbClr>
                  </a:outerShdw>
                </a:effectLst>
                <a:latin typeface="Arial Black" panose="020B0604020202020204" pitchFamily="34" charset="0"/>
                <a:cs typeface="Arial Black" panose="020B0604020202020204" pitchFamily="34" charset="0"/>
              </a:rPr>
              <a:t>Stoics</a:t>
            </a:r>
          </a:p>
        </p:txBody>
      </p:sp>
    </p:spTree>
    <p:extLst>
      <p:ext uri="{BB962C8B-B14F-4D97-AF65-F5344CB8AC3E}">
        <p14:creationId xmlns:p14="http://schemas.microsoft.com/office/powerpoint/2010/main" val="1940711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A5DDADF-0312-58E7-70AE-84C6BFFBA8E9}"/>
              </a:ext>
            </a:extLst>
          </p:cNvPr>
          <p:cNvPicPr>
            <a:picLocks noGrp="1" noChangeAspect="1"/>
          </p:cNvPicPr>
          <p:nvPr>
            <p:ph idx="1"/>
          </p:nvPr>
        </p:nvPicPr>
        <p:blipFill>
          <a:blip r:embed="rId2"/>
          <a:stretch>
            <a:fillRect/>
          </a:stretch>
        </p:blipFill>
        <p:spPr>
          <a:xfrm>
            <a:off x="0" y="0"/>
            <a:ext cx="12187126" cy="5675971"/>
          </a:xfrm>
        </p:spPr>
      </p:pic>
      <p:sp>
        <p:nvSpPr>
          <p:cNvPr id="6" name="TextBox 5">
            <a:extLst>
              <a:ext uri="{FF2B5EF4-FFF2-40B4-BE49-F238E27FC236}">
                <a16:creationId xmlns:a16="http://schemas.microsoft.com/office/drawing/2014/main" id="{4E03D458-E4F8-0D97-11FF-BB540C8D70E9}"/>
              </a:ext>
            </a:extLst>
          </p:cNvPr>
          <p:cNvSpPr txBox="1"/>
          <p:nvPr/>
        </p:nvSpPr>
        <p:spPr>
          <a:xfrm>
            <a:off x="3512634" y="4304371"/>
            <a:ext cx="1204332" cy="1349297"/>
          </a:xfrm>
          <a:prstGeom prst="rect">
            <a:avLst/>
          </a:prstGeom>
          <a:solidFill>
            <a:schemeClr val="bg1">
              <a:lumMod val="50000"/>
            </a:schemeClr>
          </a:solidFill>
        </p:spPr>
        <p:txBody>
          <a:bodyPr wrap="square" rtlCol="0">
            <a:spAutoFit/>
          </a:bodyPr>
          <a:lstStyle/>
          <a:p>
            <a:endParaRPr lang="en-US" dirty="0"/>
          </a:p>
        </p:txBody>
      </p:sp>
      <p:sp>
        <p:nvSpPr>
          <p:cNvPr id="7" name="TextBox 6">
            <a:extLst>
              <a:ext uri="{FF2B5EF4-FFF2-40B4-BE49-F238E27FC236}">
                <a16:creationId xmlns:a16="http://schemas.microsoft.com/office/drawing/2014/main" id="{53DCE376-1453-1680-F747-65DDF7E3E081}"/>
              </a:ext>
            </a:extLst>
          </p:cNvPr>
          <p:cNvSpPr txBox="1"/>
          <p:nvPr/>
        </p:nvSpPr>
        <p:spPr>
          <a:xfrm>
            <a:off x="0" y="5653668"/>
            <a:ext cx="12192000" cy="1200329"/>
          </a:xfrm>
          <a:prstGeom prst="rect">
            <a:avLst/>
          </a:prstGeom>
          <a:solidFill>
            <a:schemeClr val="tx1"/>
          </a:solidFill>
        </p:spPr>
        <p:txBody>
          <a:bodyPr wrap="square" rtlCol="0">
            <a:spAutoFit/>
          </a:bodyPr>
          <a:lstStyle/>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32740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13125</TotalTime>
  <Words>1215</Words>
  <Application>Microsoft Macintosh PowerPoint</Application>
  <PresentationFormat>Widescreen</PresentationFormat>
  <Paragraphs>211</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Arial Black</vt:lpstr>
      <vt:lpstr>Calibri</vt:lpstr>
      <vt:lpstr>Calibri Light</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Dewey Marrs</dc:creator>
  <cp:lastModifiedBy>Dewey Marrs</cp:lastModifiedBy>
  <cp:revision>10</cp:revision>
  <dcterms:created xsi:type="dcterms:W3CDTF">2023-07-06T22:17:14Z</dcterms:created>
  <dcterms:modified xsi:type="dcterms:W3CDTF">2023-07-16T01:03:08Z</dcterms:modified>
</cp:coreProperties>
</file>