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D5FC79"/>
    <a:srgbClr val="00FA00"/>
    <a:srgbClr val="473501"/>
    <a:srgbClr val="181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FC5A-B0AF-6E74-1058-A2C35AD7A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574E6-22D2-50AA-73AD-C10A4C98B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E59A-E902-A737-2DF0-2C784831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16767-1B2D-62D6-C99F-F875CB2A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DDB36-0DC3-E41F-B968-D7EA3ED6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43B0-EAA0-E307-0BC4-83DAACC3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15B19-C52E-59A3-B38F-4B38267EC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0F81C-6871-7F7F-0403-F056241A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B2C27-EA16-F115-F112-7C4F4D23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5665D-4CEE-1FF5-A80F-B94F3912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3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1DFD6-DD8B-758C-F5DA-47D13704A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3AC6D-767B-0157-88F1-B391F622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1748E-6029-29D3-2064-C95EE6FE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3901-66D5-07B1-B761-B68B9326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6694-E153-84E7-B219-943D13F8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ED62-4EFC-C239-C3C8-F459A7F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21E39-14BF-F5B4-69F0-6BA48F49A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A7276-756F-D9DB-C3F9-6332A1C4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7E70-2824-AAB3-9D1B-7BCB7EA9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CFD70-15A8-A4EF-CE9C-C0B476D7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3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0A37-F8CB-19E5-31CB-3C118491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E0E7C-2D9E-75F1-61E6-E0A4BE939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D25D1-B417-2985-6A6E-F6F44716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74BC2-6D2E-7BA8-9E0E-D1D6DFFA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3E98-7A7B-CB3F-FF13-0EE01FF1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4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E674-D893-A8FF-08C9-C0B97253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13E3B-8A0F-6CEE-87B8-211EEEC30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94F7C-D61E-A369-2C23-34CB7F3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54396-0A8D-D6E2-DDC3-D43872B8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DDE5E-ACFC-E117-F961-11DE32B5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91D5E-64B3-5EF2-400F-D75132DB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B65A-AEAE-F00E-6BBE-135B5EDA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6AECA-8BD7-1536-66FF-A29EF5ABF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288ED-2AB9-D9B2-A4B6-A47194ECA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3C8865-F377-6534-395E-C072F2A1E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02365A-747C-8215-086E-77AF29642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46EC9-0BA6-309D-7A4D-046EF5EF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EA2C8-48E6-9529-EF2A-01031F5D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53D4D-94D4-F051-384C-61B3DD03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A38C-23B9-999D-C010-79DA73E1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6AB74-B020-7F73-C2A2-A2F86133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B59A1-230D-3F99-C2DB-EEFF3950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5DCA7-81D8-47A1-7CF6-A3F8A930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7D37A0-7FAE-7746-5854-46800161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D457BB-70C5-0824-71E2-275FE488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A5794-8C6A-728E-F01E-422FF5CB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6594-62B3-751E-19F4-F4D692DE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B95F5-5901-AD9C-1E14-CF6F7A1A5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35B07-A429-672A-3532-EC043CEC8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40485-4D34-8CDB-DB3A-574E6FC1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C98C0-A862-8FC7-3039-4F1B0F5E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E0B92-DBDA-8759-FCC4-3AB95A1A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8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CD06-0684-E3BB-E691-FADB3A01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07767-66C0-4721-F366-91393A429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E5C96-7536-31EF-728F-80C00FB4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72CCD-D6E4-0E54-CCE2-396A6696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002F0-4584-323E-5233-EB1F777B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47DC8-C414-80B3-45C1-0F84EF2D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6C47F-416C-DE6D-242E-8541769F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2AA10-7BAA-1B82-AA90-F7320CE2C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8EA4A-66C7-ABE1-DEED-CDE09C7DA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BE2E-2975-C64B-9C42-9DF58417F85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B4D2-E9FD-530F-9563-B3A0FB0CF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41CF-B6ED-B6BB-FDEE-DAD197A96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A6-7ECA-3A41-B4FC-E839F215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8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76AB86-5BC4-7080-5B08-24E777B65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322" y="-1876300"/>
            <a:ext cx="6316182" cy="9200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5E2374-61CB-BAF9-8769-B5A108B1E755}"/>
              </a:ext>
            </a:extLst>
          </p:cNvPr>
          <p:cNvSpPr txBox="1"/>
          <p:nvPr/>
        </p:nvSpPr>
        <p:spPr>
          <a:xfrm>
            <a:off x="8823366" y="-168833"/>
            <a:ext cx="3499262" cy="70173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D2D612-17BC-BCB7-02D4-A99BD2EA8477}"/>
              </a:ext>
            </a:extLst>
          </p:cNvPr>
          <p:cNvSpPr txBox="1"/>
          <p:nvPr/>
        </p:nvSpPr>
        <p:spPr>
          <a:xfrm>
            <a:off x="-1" y="0"/>
            <a:ext cx="2710043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E6DB2C-24C6-4D10-960E-8E731930317E}"/>
              </a:ext>
            </a:extLst>
          </p:cNvPr>
          <p:cNvSpPr txBox="1"/>
          <p:nvPr/>
        </p:nvSpPr>
        <p:spPr>
          <a:xfrm>
            <a:off x="6578930" y="1876301"/>
            <a:ext cx="211380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Jephthah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34292-D3F7-D8DC-B0ED-0C6D15F93825}"/>
              </a:ext>
            </a:extLst>
          </p:cNvPr>
          <p:cNvSpPr txBox="1"/>
          <p:nvPr/>
        </p:nvSpPr>
        <p:spPr>
          <a:xfrm>
            <a:off x="6733309" y="972335"/>
            <a:ext cx="67689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Tob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9FC1FA-0B9C-D573-8888-8D89ACEC2CD0}"/>
              </a:ext>
            </a:extLst>
          </p:cNvPr>
          <p:cNvSpPr txBox="1"/>
          <p:nvPr/>
        </p:nvSpPr>
        <p:spPr>
          <a:xfrm>
            <a:off x="5949539" y="6396335"/>
            <a:ext cx="114003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Edom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D2F6C7-CFB3-1589-9623-50124B80CE85}"/>
              </a:ext>
            </a:extLst>
          </p:cNvPr>
          <p:cNvSpPr txBox="1"/>
          <p:nvPr/>
        </p:nvSpPr>
        <p:spPr>
          <a:xfrm>
            <a:off x="6578931" y="4398933"/>
            <a:ext cx="950026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Moab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DA2707-BC7C-19F4-86AE-77F765A7CF82}"/>
              </a:ext>
            </a:extLst>
          </p:cNvPr>
          <p:cNvSpPr txBox="1"/>
          <p:nvPr/>
        </p:nvSpPr>
        <p:spPr>
          <a:xfrm>
            <a:off x="6685807" y="2878155"/>
            <a:ext cx="125878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Ammon</a:t>
            </a:r>
          </a:p>
        </p:txBody>
      </p:sp>
    </p:spTree>
    <p:extLst>
      <p:ext uri="{BB962C8B-B14F-4D97-AF65-F5344CB8AC3E}">
        <p14:creationId xmlns:p14="http://schemas.microsoft.com/office/powerpoint/2010/main" val="114398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25993</TotalTime>
  <Words>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Linda Vail</cp:lastModifiedBy>
  <cp:revision>26</cp:revision>
  <dcterms:created xsi:type="dcterms:W3CDTF">2024-02-14T20:58:54Z</dcterms:created>
  <dcterms:modified xsi:type="dcterms:W3CDTF">2024-04-09T03:02:16Z</dcterms:modified>
</cp:coreProperties>
</file>