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1" r:id="rId5"/>
    <p:sldId id="260" r:id="rId6"/>
    <p:sldId id="265" r:id="rId7"/>
    <p:sldId id="267" r:id="rId8"/>
    <p:sldId id="268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78"/>
  </p:normalViewPr>
  <p:slideViewPr>
    <p:cSldViewPr snapToGrid="0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8E694-FAF8-6BA7-C4EC-7A13A55D7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D39F8-C10F-C53D-6532-D8C9622B8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40375-F039-46AD-82DE-9083775F3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C02-81B2-8D4D-ABDC-9446106C12CE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9A0CA-3896-CCC9-3278-2E0B3EB6B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DE51F-F48E-B662-E586-DD05470AF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C48D-7671-F043-AABE-62941485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68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F29B-1B09-A3FF-DE81-26EC9C314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520CC4-3DD1-B293-F249-587D2E18A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5332E-094A-DD01-F0EB-FF7EE29A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C02-81B2-8D4D-ABDC-9446106C12CE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BEB80-3A64-6697-999B-D9A52BBBB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C34F1-E520-A984-2AF6-4568340A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C48D-7671-F043-AABE-62941485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8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75AAF-ACA1-9D81-0A30-EE57DF8FD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DAB3A0-975C-6F95-DA89-D09B35A56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B73D5-BBE2-9F44-F77B-7EA6D4308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C02-81B2-8D4D-ABDC-9446106C12CE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AC929-0340-A29F-5FB0-4FEB339BD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FD6EE-4EC9-3218-2E20-17CD90B9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C48D-7671-F043-AABE-62941485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7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6197C-3A51-A529-9090-AF1907F45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4A876-2C36-0C3B-D839-DEDC2AB63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7BB49-7C59-A6F4-5B10-DB19774B8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C02-81B2-8D4D-ABDC-9446106C12CE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3D4D4-74A1-AF42-6B5E-687EC6D5F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7D910-1343-64AA-EF86-EBA9E6BA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C48D-7671-F043-AABE-62941485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0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255F3-9AC4-BD43-2BB4-BF0443714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7A8FD-7695-9B60-7DA5-688E8B49C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9FE89-F2C0-3D20-B3A5-216ABC13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C02-81B2-8D4D-ABDC-9446106C12CE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2B649-E0E7-A91C-0AA0-6D0D668DC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BFF26-97BD-F446-9285-081C3023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C48D-7671-F043-AABE-62941485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1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C0967-4481-841C-5C4A-063BC33D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A4B6-D5CF-57CB-D8F6-7873F3597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FD8A-E0B0-E930-8525-04F89CEC0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257A4-8B50-E3C8-9894-0DB54F45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C02-81B2-8D4D-ABDC-9446106C12CE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CA97C-AFF9-36FC-6D94-411905062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7ACE3-FD0A-79C6-02EA-C0CA544C1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C48D-7671-F043-AABE-62941485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4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80A1-C6D1-DE7B-307D-E3195BC37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DB96E-7683-D8BA-274C-641120139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56FD4-A310-058F-76F5-422A250027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B7E15-C656-FBD7-49F5-8F75D4C696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93CF91-F2FF-839B-C4EA-6F4B1E1BD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566B53-05B1-A7CD-7BF4-09B7F16A8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C02-81B2-8D4D-ABDC-9446106C12CE}" type="datetimeFigureOut">
              <a:rPr lang="en-US" smtClean="0"/>
              <a:t>2/6/24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7A7EDB-A740-26A5-8C6E-89B2B8A59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624158-374F-73C9-F721-3784032B0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C48D-7671-F043-AABE-62941485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2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418EA-D01A-8563-9C8E-9664B1DA9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79B710-6D3D-706B-02CD-3952D257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C02-81B2-8D4D-ABDC-9446106C12CE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BCFCC-0B81-00B1-3206-84C70F633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F40AB9-5812-9D07-1268-6356013ED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C48D-7671-F043-AABE-62941485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1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93584B-7321-8CF2-4B07-1B153AD63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C02-81B2-8D4D-ABDC-9446106C12CE}" type="datetimeFigureOut">
              <a:rPr lang="en-US" smtClean="0"/>
              <a:t>2/6/24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CB775F-DE85-8E59-0F84-7EBAD5D79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8C3DB-58B8-853F-29E4-C81ED883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C48D-7671-F043-AABE-62941485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3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B9317-4F5C-15C8-9259-456C7B38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C4191-5C39-D262-5E6A-4551902F6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EFED5-DB8A-344D-F466-AA9B705BA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D6022-06E8-B898-F30E-C25C52A11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C02-81B2-8D4D-ABDC-9446106C12CE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1DE9B-CD88-F6AD-52DD-8232F3098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F60FB-4F34-2513-FA0D-35465D2F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C48D-7671-F043-AABE-62941485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FBFFC-BA6E-26B5-8C8E-2E35F328A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EA0FBB-0C8C-363D-BD36-FC3994360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0735E-4B6A-752F-8D59-F2611F658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F8DD32-732D-8E5C-9B44-D936F4D7B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C02-81B2-8D4D-ABDC-9446106C12CE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60E16-F339-F19D-0733-EFA459E87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4F6CB-72BA-81F4-5922-8B19BF940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5C48D-7671-F043-AABE-62941485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87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BFEEAA-C0BD-F979-D45E-EA612FEE2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4E5C5-D02E-83F8-AF61-0ECAC4725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8131E-AC42-0B82-90ED-877847C8B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27C02-81B2-8D4D-ABDC-9446106C12CE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79524-E84F-8746-DA61-CAC9698F90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FD069-D099-166C-ED08-38147EDA4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5C48D-7671-F043-AABE-629414859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4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peach%20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peach%20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peach%20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peach%20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peach%20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peach%20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peach%20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peach%20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peach%20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peach%20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12AF75-0BAC-3408-1920-70A268583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788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12AF75-0BAC-3408-1920-70A268583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2F13D33-9F70-1321-F4E6-3E49615CFDE1}"/>
              </a:ext>
            </a:extLst>
          </p:cNvPr>
          <p:cNvSpPr txBox="1"/>
          <p:nvPr/>
        </p:nvSpPr>
        <p:spPr>
          <a:xfrm>
            <a:off x="2935112" y="2099733"/>
            <a:ext cx="4820356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Colossians 3:1-10</a:t>
            </a:r>
          </a:p>
        </p:txBody>
      </p:sp>
    </p:spTree>
    <p:extLst>
      <p:ext uri="{BB962C8B-B14F-4D97-AF65-F5344CB8AC3E}">
        <p14:creationId xmlns:p14="http://schemas.microsoft.com/office/powerpoint/2010/main" val="255214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12AF75-0BAC-3408-1920-70A268583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Bent Arrow 4">
            <a:extLst>
              <a:ext uri="{FF2B5EF4-FFF2-40B4-BE49-F238E27FC236}">
                <a16:creationId xmlns:a16="http://schemas.microsoft.com/office/drawing/2014/main" id="{AF4416E8-D818-376D-3A3A-81F690E9619C}"/>
              </a:ext>
            </a:extLst>
          </p:cNvPr>
          <p:cNvSpPr/>
          <p:nvPr/>
        </p:nvSpPr>
        <p:spPr>
          <a:xfrm>
            <a:off x="2308579" y="185099"/>
            <a:ext cx="2099739" cy="1846901"/>
          </a:xfrm>
          <a:prstGeom prst="bentArrow">
            <a:avLst>
              <a:gd name="adj1" fmla="val 18548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>
            <a:extLst>
              <a:ext uri="{FF2B5EF4-FFF2-40B4-BE49-F238E27FC236}">
                <a16:creationId xmlns:a16="http://schemas.microsoft.com/office/drawing/2014/main" id="{72A08039-2DBA-927B-60F4-96C45BDEC86E}"/>
              </a:ext>
            </a:extLst>
          </p:cNvPr>
          <p:cNvSpPr/>
          <p:nvPr/>
        </p:nvSpPr>
        <p:spPr>
          <a:xfrm rot="16200000">
            <a:off x="2503317" y="2733073"/>
            <a:ext cx="1320800" cy="2099740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>
            <a:extLst>
              <a:ext uri="{FF2B5EF4-FFF2-40B4-BE49-F238E27FC236}">
                <a16:creationId xmlns:a16="http://schemas.microsoft.com/office/drawing/2014/main" id="{2B8527A4-61E8-6D3D-DE08-3DE5014B5B76}"/>
              </a:ext>
            </a:extLst>
          </p:cNvPr>
          <p:cNvSpPr/>
          <p:nvPr/>
        </p:nvSpPr>
        <p:spPr>
          <a:xfrm rot="5400000">
            <a:off x="7809909" y="220968"/>
            <a:ext cx="1846903" cy="2012235"/>
          </a:xfrm>
          <a:prstGeom prst="bentArrow">
            <a:avLst>
              <a:gd name="adj1" fmla="val 19377"/>
              <a:gd name="adj2" fmla="val 28465"/>
              <a:gd name="adj3" fmla="val 31154"/>
              <a:gd name="adj4" fmla="val 3827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28128C-8026-52A0-1442-9E5E6EC199EB}"/>
              </a:ext>
            </a:extLst>
          </p:cNvPr>
          <p:cNvSpPr txBox="1"/>
          <p:nvPr/>
        </p:nvSpPr>
        <p:spPr>
          <a:xfrm>
            <a:off x="841032" y="2150537"/>
            <a:ext cx="326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Prosperity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0FE75D-7C4A-DCCE-EAA2-7A8565E5967B}"/>
              </a:ext>
            </a:extLst>
          </p:cNvPr>
          <p:cNvSpPr txBox="1"/>
          <p:nvPr/>
        </p:nvSpPr>
        <p:spPr>
          <a:xfrm>
            <a:off x="4306720" y="3980996"/>
            <a:ext cx="326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Judges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10E384-82C9-07DB-9349-7F3A4960AC9C}"/>
              </a:ext>
            </a:extLst>
          </p:cNvPr>
          <p:cNvSpPr txBox="1"/>
          <p:nvPr/>
        </p:nvSpPr>
        <p:spPr>
          <a:xfrm>
            <a:off x="7608713" y="2304593"/>
            <a:ext cx="326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Captivity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796DD8-A705-01AD-0A5B-0750560E5821}"/>
              </a:ext>
            </a:extLst>
          </p:cNvPr>
          <p:cNvSpPr txBox="1"/>
          <p:nvPr/>
        </p:nvSpPr>
        <p:spPr>
          <a:xfrm>
            <a:off x="4955822" y="303634"/>
            <a:ext cx="2652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mbria" panose="02040503050406030204" pitchFamily="18" charset="0"/>
              </a:rPr>
              <a:t>Idolatry</a:t>
            </a:r>
          </a:p>
        </p:txBody>
      </p:sp>
      <p:sp>
        <p:nvSpPr>
          <p:cNvPr id="15" name="Bent Arrow 14">
            <a:extLst>
              <a:ext uri="{FF2B5EF4-FFF2-40B4-BE49-F238E27FC236}">
                <a16:creationId xmlns:a16="http://schemas.microsoft.com/office/drawing/2014/main" id="{D11E93EB-9B85-E202-1447-171E59ABE6BE}"/>
              </a:ext>
            </a:extLst>
          </p:cNvPr>
          <p:cNvSpPr/>
          <p:nvPr/>
        </p:nvSpPr>
        <p:spPr>
          <a:xfrm rot="10800000">
            <a:off x="7608713" y="3131015"/>
            <a:ext cx="1807613" cy="1557867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228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12AF75-0BAC-3408-1920-70A268583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Bent Arrow 4">
            <a:extLst>
              <a:ext uri="{FF2B5EF4-FFF2-40B4-BE49-F238E27FC236}">
                <a16:creationId xmlns:a16="http://schemas.microsoft.com/office/drawing/2014/main" id="{AF4416E8-D818-376D-3A3A-81F690E9619C}"/>
              </a:ext>
            </a:extLst>
          </p:cNvPr>
          <p:cNvSpPr/>
          <p:nvPr/>
        </p:nvSpPr>
        <p:spPr>
          <a:xfrm>
            <a:off x="2345271" y="128824"/>
            <a:ext cx="2099739" cy="1303223"/>
          </a:xfrm>
          <a:prstGeom prst="bentArrow">
            <a:avLst>
              <a:gd name="adj1" fmla="val 18548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>
            <a:extLst>
              <a:ext uri="{FF2B5EF4-FFF2-40B4-BE49-F238E27FC236}">
                <a16:creationId xmlns:a16="http://schemas.microsoft.com/office/drawing/2014/main" id="{72A08039-2DBA-927B-60F4-96C45BDEC86E}"/>
              </a:ext>
            </a:extLst>
          </p:cNvPr>
          <p:cNvSpPr/>
          <p:nvPr/>
        </p:nvSpPr>
        <p:spPr>
          <a:xfrm rot="16200000">
            <a:off x="2293759" y="2088112"/>
            <a:ext cx="1320800" cy="1557867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>
            <a:extLst>
              <a:ext uri="{FF2B5EF4-FFF2-40B4-BE49-F238E27FC236}">
                <a16:creationId xmlns:a16="http://schemas.microsoft.com/office/drawing/2014/main" id="{2B8527A4-61E8-6D3D-DE08-3DE5014B5B76}"/>
              </a:ext>
            </a:extLst>
          </p:cNvPr>
          <p:cNvSpPr/>
          <p:nvPr/>
        </p:nvSpPr>
        <p:spPr>
          <a:xfrm rot="5400000">
            <a:off x="8128819" y="-3394"/>
            <a:ext cx="1391107" cy="1844303"/>
          </a:xfrm>
          <a:prstGeom prst="bentArrow">
            <a:avLst>
              <a:gd name="adj1" fmla="val 20188"/>
              <a:gd name="adj2" fmla="val 28807"/>
              <a:gd name="adj3" fmla="val 31154"/>
              <a:gd name="adj4" fmla="val 3827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28128C-8026-52A0-1442-9E5E6EC199EB}"/>
              </a:ext>
            </a:extLst>
          </p:cNvPr>
          <p:cNvSpPr txBox="1"/>
          <p:nvPr/>
        </p:nvSpPr>
        <p:spPr>
          <a:xfrm>
            <a:off x="814231" y="1432047"/>
            <a:ext cx="326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Prosperity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0FE75D-7C4A-DCCE-EAA2-7A8565E5967B}"/>
              </a:ext>
            </a:extLst>
          </p:cNvPr>
          <p:cNvSpPr txBox="1"/>
          <p:nvPr/>
        </p:nvSpPr>
        <p:spPr>
          <a:xfrm>
            <a:off x="4383284" y="1729155"/>
            <a:ext cx="326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Judges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10E384-82C9-07DB-9349-7F3A4960AC9C}"/>
              </a:ext>
            </a:extLst>
          </p:cNvPr>
          <p:cNvSpPr txBox="1"/>
          <p:nvPr/>
        </p:nvSpPr>
        <p:spPr>
          <a:xfrm>
            <a:off x="7608711" y="1536866"/>
            <a:ext cx="326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Captivity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A698E2-C6CE-65F3-4221-24C490C1927A}"/>
              </a:ext>
            </a:extLst>
          </p:cNvPr>
          <p:cNvSpPr txBox="1"/>
          <p:nvPr/>
        </p:nvSpPr>
        <p:spPr>
          <a:xfrm>
            <a:off x="3844581" y="2415281"/>
            <a:ext cx="4648199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1</a:t>
            </a:r>
            <a:r>
              <a:rPr lang="en-US" sz="4000" dirty="0">
                <a:latin typeface="Cambria" panose="02040503050406030204" pitchFamily="18" charset="0"/>
              </a:rPr>
              <a:t> -Othniel </a:t>
            </a: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2</a:t>
            </a:r>
            <a:r>
              <a:rPr lang="en-US" sz="4000" dirty="0">
                <a:latin typeface="Cambria" panose="02040503050406030204" pitchFamily="18" charset="0"/>
              </a:rPr>
              <a:t> –Ehud, Shamgar </a:t>
            </a: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3</a:t>
            </a:r>
            <a:r>
              <a:rPr lang="en-US" sz="4000" dirty="0">
                <a:latin typeface="Cambria" panose="02040503050406030204" pitchFamily="18" charset="0"/>
              </a:rPr>
              <a:t> - Deborah</a:t>
            </a: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4</a:t>
            </a:r>
            <a:r>
              <a:rPr lang="en-US" sz="4000" dirty="0">
                <a:latin typeface="Cambria" panose="02040503050406030204" pitchFamily="18" charset="0"/>
              </a:rPr>
              <a:t> - Gideon, Tola, Jair</a:t>
            </a: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5</a:t>
            </a:r>
            <a:r>
              <a:rPr lang="en-US" sz="4000" dirty="0">
                <a:latin typeface="Cambria" panose="02040503050406030204" pitchFamily="18" charset="0"/>
              </a:rPr>
              <a:t> - </a:t>
            </a:r>
            <a:r>
              <a:rPr lang="en-US" sz="4000" dirty="0" err="1">
                <a:latin typeface="Cambria" panose="02040503050406030204" pitchFamily="18" charset="0"/>
              </a:rPr>
              <a:t>Jepthah</a:t>
            </a:r>
            <a:r>
              <a:rPr lang="en-US" sz="4000" dirty="0">
                <a:latin typeface="Cambria" panose="02040503050406030204" pitchFamily="18" charset="0"/>
              </a:rPr>
              <a:t>, </a:t>
            </a:r>
            <a:r>
              <a:rPr lang="en-US" sz="4000" dirty="0" err="1">
                <a:latin typeface="Cambria" panose="02040503050406030204" pitchFamily="18" charset="0"/>
              </a:rPr>
              <a:t>Ibzan</a:t>
            </a:r>
            <a:r>
              <a:rPr lang="en-US" sz="4000" dirty="0">
                <a:latin typeface="Cambria" panose="02040503050406030204" pitchFamily="18" charset="0"/>
              </a:rPr>
              <a:t>, 	Elon, Abdon </a:t>
            </a:r>
          </a:p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</a:rPr>
              <a:t>6</a:t>
            </a:r>
            <a:r>
              <a:rPr lang="en-US" sz="4000" dirty="0">
                <a:latin typeface="Cambria" panose="02040503050406030204" pitchFamily="18" charset="0"/>
              </a:rPr>
              <a:t> - Samson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796DD8-A705-01AD-0A5B-0750560E5821}"/>
              </a:ext>
            </a:extLst>
          </p:cNvPr>
          <p:cNvSpPr txBox="1"/>
          <p:nvPr/>
        </p:nvSpPr>
        <p:spPr>
          <a:xfrm>
            <a:off x="4955820" y="20161"/>
            <a:ext cx="2652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mbria" panose="02040503050406030204" pitchFamily="18" charset="0"/>
              </a:rPr>
              <a:t>Idolatry</a:t>
            </a:r>
          </a:p>
        </p:txBody>
      </p:sp>
      <p:sp>
        <p:nvSpPr>
          <p:cNvPr id="15" name="Bent Arrow 14">
            <a:extLst>
              <a:ext uri="{FF2B5EF4-FFF2-40B4-BE49-F238E27FC236}">
                <a16:creationId xmlns:a16="http://schemas.microsoft.com/office/drawing/2014/main" id="{D11E93EB-9B85-E202-1447-171E59ABE6BE}"/>
              </a:ext>
            </a:extLst>
          </p:cNvPr>
          <p:cNvSpPr/>
          <p:nvPr/>
        </p:nvSpPr>
        <p:spPr>
          <a:xfrm rot="10800000">
            <a:off x="8120958" y="2343608"/>
            <a:ext cx="1320800" cy="1557867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90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12AF75-0BAC-3408-1920-70A268583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Bent Arrow 4">
            <a:extLst>
              <a:ext uri="{FF2B5EF4-FFF2-40B4-BE49-F238E27FC236}">
                <a16:creationId xmlns:a16="http://schemas.microsoft.com/office/drawing/2014/main" id="{AF4416E8-D818-376D-3A3A-81F690E9619C}"/>
              </a:ext>
            </a:extLst>
          </p:cNvPr>
          <p:cNvSpPr/>
          <p:nvPr/>
        </p:nvSpPr>
        <p:spPr>
          <a:xfrm>
            <a:off x="2308579" y="185099"/>
            <a:ext cx="2099739" cy="1846901"/>
          </a:xfrm>
          <a:prstGeom prst="bentArrow">
            <a:avLst>
              <a:gd name="adj1" fmla="val 18548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>
            <a:extLst>
              <a:ext uri="{FF2B5EF4-FFF2-40B4-BE49-F238E27FC236}">
                <a16:creationId xmlns:a16="http://schemas.microsoft.com/office/drawing/2014/main" id="{72A08039-2DBA-927B-60F4-96C45BDEC86E}"/>
              </a:ext>
            </a:extLst>
          </p:cNvPr>
          <p:cNvSpPr/>
          <p:nvPr/>
        </p:nvSpPr>
        <p:spPr>
          <a:xfrm rot="16200000">
            <a:off x="2503317" y="2733073"/>
            <a:ext cx="1320800" cy="2099740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>
            <a:extLst>
              <a:ext uri="{FF2B5EF4-FFF2-40B4-BE49-F238E27FC236}">
                <a16:creationId xmlns:a16="http://schemas.microsoft.com/office/drawing/2014/main" id="{2B8527A4-61E8-6D3D-DE08-3DE5014B5B76}"/>
              </a:ext>
            </a:extLst>
          </p:cNvPr>
          <p:cNvSpPr/>
          <p:nvPr/>
        </p:nvSpPr>
        <p:spPr>
          <a:xfrm rot="5400000">
            <a:off x="7809909" y="220968"/>
            <a:ext cx="1846903" cy="2012235"/>
          </a:xfrm>
          <a:prstGeom prst="bentArrow">
            <a:avLst>
              <a:gd name="adj1" fmla="val 19377"/>
              <a:gd name="adj2" fmla="val 28465"/>
              <a:gd name="adj3" fmla="val 31154"/>
              <a:gd name="adj4" fmla="val 3827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28128C-8026-52A0-1442-9E5E6EC199EB}"/>
              </a:ext>
            </a:extLst>
          </p:cNvPr>
          <p:cNvSpPr txBox="1"/>
          <p:nvPr/>
        </p:nvSpPr>
        <p:spPr>
          <a:xfrm>
            <a:off x="841032" y="2150537"/>
            <a:ext cx="326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Prosperity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0FE75D-7C4A-DCCE-EAA2-7A8565E5967B}"/>
              </a:ext>
            </a:extLst>
          </p:cNvPr>
          <p:cNvSpPr txBox="1"/>
          <p:nvPr/>
        </p:nvSpPr>
        <p:spPr>
          <a:xfrm>
            <a:off x="4306720" y="3980996"/>
            <a:ext cx="326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Judges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10E384-82C9-07DB-9349-7F3A4960AC9C}"/>
              </a:ext>
            </a:extLst>
          </p:cNvPr>
          <p:cNvSpPr txBox="1"/>
          <p:nvPr/>
        </p:nvSpPr>
        <p:spPr>
          <a:xfrm>
            <a:off x="7608713" y="2304593"/>
            <a:ext cx="326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Captivity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796DD8-A705-01AD-0A5B-0750560E5821}"/>
              </a:ext>
            </a:extLst>
          </p:cNvPr>
          <p:cNvSpPr txBox="1"/>
          <p:nvPr/>
        </p:nvSpPr>
        <p:spPr>
          <a:xfrm>
            <a:off x="4955822" y="303634"/>
            <a:ext cx="2652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mbria" panose="02040503050406030204" pitchFamily="18" charset="0"/>
              </a:rPr>
              <a:t>Idolatry</a:t>
            </a:r>
          </a:p>
        </p:txBody>
      </p:sp>
      <p:sp>
        <p:nvSpPr>
          <p:cNvPr id="15" name="Bent Arrow 14">
            <a:extLst>
              <a:ext uri="{FF2B5EF4-FFF2-40B4-BE49-F238E27FC236}">
                <a16:creationId xmlns:a16="http://schemas.microsoft.com/office/drawing/2014/main" id="{D11E93EB-9B85-E202-1447-171E59ABE6BE}"/>
              </a:ext>
            </a:extLst>
          </p:cNvPr>
          <p:cNvSpPr/>
          <p:nvPr/>
        </p:nvSpPr>
        <p:spPr>
          <a:xfrm rot="10800000">
            <a:off x="7608713" y="3131015"/>
            <a:ext cx="1807613" cy="1557867"/>
          </a:xfrm>
          <a:prstGeom prst="ben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32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12AF75-0BAC-3408-1920-70A268583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Bent Arrow 4">
            <a:extLst>
              <a:ext uri="{FF2B5EF4-FFF2-40B4-BE49-F238E27FC236}">
                <a16:creationId xmlns:a16="http://schemas.microsoft.com/office/drawing/2014/main" id="{AF4416E8-D818-376D-3A3A-81F690E9619C}"/>
              </a:ext>
            </a:extLst>
          </p:cNvPr>
          <p:cNvSpPr/>
          <p:nvPr/>
        </p:nvSpPr>
        <p:spPr>
          <a:xfrm>
            <a:off x="2308579" y="1208281"/>
            <a:ext cx="2099739" cy="1846901"/>
          </a:xfrm>
          <a:prstGeom prst="bentArrow">
            <a:avLst>
              <a:gd name="adj1" fmla="val 18548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Bent Arrow 5">
            <a:extLst>
              <a:ext uri="{FF2B5EF4-FFF2-40B4-BE49-F238E27FC236}">
                <a16:creationId xmlns:a16="http://schemas.microsoft.com/office/drawing/2014/main" id="{72A08039-2DBA-927B-60F4-96C45BDEC86E}"/>
              </a:ext>
            </a:extLst>
          </p:cNvPr>
          <p:cNvSpPr/>
          <p:nvPr/>
        </p:nvSpPr>
        <p:spPr>
          <a:xfrm rot="16200000">
            <a:off x="2569635" y="3872676"/>
            <a:ext cx="1320800" cy="2099740"/>
          </a:xfrm>
          <a:prstGeom prst="bentArrow">
            <a:avLst>
              <a:gd name="adj1" fmla="val 25000"/>
              <a:gd name="adj2" fmla="val 30983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>
            <a:extLst>
              <a:ext uri="{FF2B5EF4-FFF2-40B4-BE49-F238E27FC236}">
                <a16:creationId xmlns:a16="http://schemas.microsoft.com/office/drawing/2014/main" id="{2B8527A4-61E8-6D3D-DE08-3DE5014B5B76}"/>
              </a:ext>
            </a:extLst>
          </p:cNvPr>
          <p:cNvSpPr/>
          <p:nvPr/>
        </p:nvSpPr>
        <p:spPr>
          <a:xfrm rot="5400000">
            <a:off x="7866350" y="1348768"/>
            <a:ext cx="1846903" cy="2012235"/>
          </a:xfrm>
          <a:prstGeom prst="bentArrow">
            <a:avLst>
              <a:gd name="adj1" fmla="val 19377"/>
              <a:gd name="adj2" fmla="val 28159"/>
              <a:gd name="adj3" fmla="val 32988"/>
              <a:gd name="adj4" fmla="val 3950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28128C-8026-52A0-1442-9E5E6EC199EB}"/>
              </a:ext>
            </a:extLst>
          </p:cNvPr>
          <p:cNvSpPr txBox="1"/>
          <p:nvPr/>
        </p:nvSpPr>
        <p:spPr>
          <a:xfrm>
            <a:off x="16935" y="3251943"/>
            <a:ext cx="4583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   Human wisdom 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0FE75D-7C4A-DCCE-EAA2-7A8565E5967B}"/>
              </a:ext>
            </a:extLst>
          </p:cNvPr>
          <p:cNvSpPr txBox="1"/>
          <p:nvPr/>
        </p:nvSpPr>
        <p:spPr>
          <a:xfrm>
            <a:off x="4279905" y="4963129"/>
            <a:ext cx="3262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Cry for help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10E384-82C9-07DB-9349-7F3A4960AC9C}"/>
              </a:ext>
            </a:extLst>
          </p:cNvPr>
          <p:cNvSpPr txBox="1"/>
          <p:nvPr/>
        </p:nvSpPr>
        <p:spPr>
          <a:xfrm>
            <a:off x="7236179" y="3251943"/>
            <a:ext cx="3680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Captive to sin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796DD8-A705-01AD-0A5B-0750560E5821}"/>
              </a:ext>
            </a:extLst>
          </p:cNvPr>
          <p:cNvSpPr txBox="1"/>
          <p:nvPr/>
        </p:nvSpPr>
        <p:spPr>
          <a:xfrm>
            <a:off x="4495804" y="1272029"/>
            <a:ext cx="314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mbria" panose="02040503050406030204" pitchFamily="18" charset="0"/>
              </a:rPr>
              <a:t>Godlessness</a:t>
            </a:r>
          </a:p>
        </p:txBody>
      </p:sp>
      <p:sp>
        <p:nvSpPr>
          <p:cNvPr id="15" name="Bent Arrow 14">
            <a:extLst>
              <a:ext uri="{FF2B5EF4-FFF2-40B4-BE49-F238E27FC236}">
                <a16:creationId xmlns:a16="http://schemas.microsoft.com/office/drawing/2014/main" id="{D11E93EB-9B85-E202-1447-171E59ABE6BE}"/>
              </a:ext>
            </a:extLst>
          </p:cNvPr>
          <p:cNvSpPr/>
          <p:nvPr/>
        </p:nvSpPr>
        <p:spPr>
          <a:xfrm rot="10800000">
            <a:off x="7656002" y="4156306"/>
            <a:ext cx="1807613" cy="1557867"/>
          </a:xfrm>
          <a:prstGeom prst="bentArrow">
            <a:avLst>
              <a:gd name="adj1" fmla="val 25000"/>
              <a:gd name="adj2" fmla="val 26449"/>
              <a:gd name="adj3" fmla="val 32971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669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12AF75-0BAC-3408-1920-70A268583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8" name="Bent Arrow 7">
            <a:extLst>
              <a:ext uri="{FF2B5EF4-FFF2-40B4-BE49-F238E27FC236}">
                <a16:creationId xmlns:a16="http://schemas.microsoft.com/office/drawing/2014/main" id="{2B8527A4-61E8-6D3D-DE08-3DE5014B5B76}"/>
              </a:ext>
            </a:extLst>
          </p:cNvPr>
          <p:cNvSpPr/>
          <p:nvPr/>
        </p:nvSpPr>
        <p:spPr>
          <a:xfrm rot="5400000">
            <a:off x="7866350" y="1348768"/>
            <a:ext cx="1846903" cy="2012235"/>
          </a:xfrm>
          <a:prstGeom prst="bentArrow">
            <a:avLst>
              <a:gd name="adj1" fmla="val 19377"/>
              <a:gd name="adj2" fmla="val 28159"/>
              <a:gd name="adj3" fmla="val 32988"/>
              <a:gd name="adj4" fmla="val 3950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0FE75D-7C4A-DCCE-EAA2-7A8565E5967B}"/>
              </a:ext>
            </a:extLst>
          </p:cNvPr>
          <p:cNvSpPr txBox="1"/>
          <p:nvPr/>
        </p:nvSpPr>
        <p:spPr>
          <a:xfrm>
            <a:off x="3959577" y="4568603"/>
            <a:ext cx="3680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How do I deal with </a:t>
            </a:r>
          </a:p>
          <a:p>
            <a:pPr algn="ctr"/>
            <a:r>
              <a:rPr lang="en-US" sz="4000" b="1" dirty="0">
                <a:latin typeface="Cambria" panose="02040503050406030204" pitchFamily="18" charset="0"/>
              </a:rPr>
              <a:t>guilt / shame?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10E384-82C9-07DB-9349-7F3A4960AC9C}"/>
              </a:ext>
            </a:extLst>
          </p:cNvPr>
          <p:cNvSpPr txBox="1"/>
          <p:nvPr/>
        </p:nvSpPr>
        <p:spPr>
          <a:xfrm>
            <a:off x="7236179" y="3251943"/>
            <a:ext cx="3680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Captive to sin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796DD8-A705-01AD-0A5B-0750560E5821}"/>
              </a:ext>
            </a:extLst>
          </p:cNvPr>
          <p:cNvSpPr txBox="1"/>
          <p:nvPr/>
        </p:nvSpPr>
        <p:spPr>
          <a:xfrm>
            <a:off x="4495804" y="1272029"/>
            <a:ext cx="314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mbria" panose="02040503050406030204" pitchFamily="18" charset="0"/>
              </a:rPr>
              <a:t>Godlessness</a:t>
            </a:r>
          </a:p>
        </p:txBody>
      </p:sp>
      <p:sp>
        <p:nvSpPr>
          <p:cNvPr id="15" name="Bent Arrow 14">
            <a:extLst>
              <a:ext uri="{FF2B5EF4-FFF2-40B4-BE49-F238E27FC236}">
                <a16:creationId xmlns:a16="http://schemas.microsoft.com/office/drawing/2014/main" id="{D11E93EB-9B85-E202-1447-171E59ABE6BE}"/>
              </a:ext>
            </a:extLst>
          </p:cNvPr>
          <p:cNvSpPr/>
          <p:nvPr/>
        </p:nvSpPr>
        <p:spPr>
          <a:xfrm rot="10800000">
            <a:off x="7656002" y="4156306"/>
            <a:ext cx="1807613" cy="1557867"/>
          </a:xfrm>
          <a:prstGeom prst="bentArrow">
            <a:avLst>
              <a:gd name="adj1" fmla="val 25000"/>
              <a:gd name="adj2" fmla="val 26449"/>
              <a:gd name="adj3" fmla="val 32971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4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12AF75-0BAC-3408-1920-70A268583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8" name="Bent Arrow 7">
            <a:extLst>
              <a:ext uri="{FF2B5EF4-FFF2-40B4-BE49-F238E27FC236}">
                <a16:creationId xmlns:a16="http://schemas.microsoft.com/office/drawing/2014/main" id="{2B8527A4-61E8-6D3D-DE08-3DE5014B5B76}"/>
              </a:ext>
            </a:extLst>
          </p:cNvPr>
          <p:cNvSpPr/>
          <p:nvPr/>
        </p:nvSpPr>
        <p:spPr>
          <a:xfrm rot="5400000">
            <a:off x="7866350" y="1348768"/>
            <a:ext cx="1846903" cy="2012235"/>
          </a:xfrm>
          <a:prstGeom prst="bentArrow">
            <a:avLst>
              <a:gd name="adj1" fmla="val 19377"/>
              <a:gd name="adj2" fmla="val 28159"/>
              <a:gd name="adj3" fmla="val 32988"/>
              <a:gd name="adj4" fmla="val 3950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0FE75D-7C4A-DCCE-EAA2-7A8565E5967B}"/>
              </a:ext>
            </a:extLst>
          </p:cNvPr>
          <p:cNvSpPr txBox="1"/>
          <p:nvPr/>
        </p:nvSpPr>
        <p:spPr>
          <a:xfrm>
            <a:off x="4279905" y="4568603"/>
            <a:ext cx="32624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Repentance</a:t>
            </a:r>
          </a:p>
          <a:p>
            <a:pPr algn="ctr"/>
            <a:r>
              <a:rPr lang="en-US" sz="4000" b="1" dirty="0">
                <a:latin typeface="Cambria" panose="02040503050406030204" pitchFamily="18" charset="0"/>
              </a:rPr>
              <a:t>Obedience</a:t>
            </a:r>
          </a:p>
          <a:p>
            <a:pPr algn="ctr"/>
            <a:r>
              <a:rPr lang="en-US" sz="4000" b="1" dirty="0">
                <a:latin typeface="Cambria" panose="02040503050406030204" pitchFamily="18" charset="0"/>
              </a:rPr>
              <a:t>Forgiveness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10E384-82C9-07DB-9349-7F3A4960AC9C}"/>
              </a:ext>
            </a:extLst>
          </p:cNvPr>
          <p:cNvSpPr txBox="1"/>
          <p:nvPr/>
        </p:nvSpPr>
        <p:spPr>
          <a:xfrm>
            <a:off x="7236179" y="3251943"/>
            <a:ext cx="3680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Captive to sin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796DD8-A705-01AD-0A5B-0750560E5821}"/>
              </a:ext>
            </a:extLst>
          </p:cNvPr>
          <p:cNvSpPr txBox="1"/>
          <p:nvPr/>
        </p:nvSpPr>
        <p:spPr>
          <a:xfrm>
            <a:off x="4495804" y="1272029"/>
            <a:ext cx="314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mbria" panose="02040503050406030204" pitchFamily="18" charset="0"/>
              </a:rPr>
              <a:t>Godlessness</a:t>
            </a:r>
          </a:p>
        </p:txBody>
      </p:sp>
      <p:sp>
        <p:nvSpPr>
          <p:cNvPr id="15" name="Bent Arrow 14">
            <a:extLst>
              <a:ext uri="{FF2B5EF4-FFF2-40B4-BE49-F238E27FC236}">
                <a16:creationId xmlns:a16="http://schemas.microsoft.com/office/drawing/2014/main" id="{D11E93EB-9B85-E202-1447-171E59ABE6BE}"/>
              </a:ext>
            </a:extLst>
          </p:cNvPr>
          <p:cNvSpPr/>
          <p:nvPr/>
        </p:nvSpPr>
        <p:spPr>
          <a:xfrm rot="10800000">
            <a:off x="7656002" y="4156306"/>
            <a:ext cx="1807613" cy="1557867"/>
          </a:xfrm>
          <a:prstGeom prst="bentArrow">
            <a:avLst>
              <a:gd name="adj1" fmla="val 25000"/>
              <a:gd name="adj2" fmla="val 26449"/>
              <a:gd name="adj3" fmla="val 32971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51E8A5-4F76-DAE5-7ADA-FFD9632576C0}"/>
              </a:ext>
            </a:extLst>
          </p:cNvPr>
          <p:cNvCxnSpPr/>
          <p:nvPr/>
        </p:nvCxnSpPr>
        <p:spPr>
          <a:xfrm>
            <a:off x="5791200" y="3959829"/>
            <a:ext cx="0" cy="70248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339FEF-5018-C215-236A-25A244266D48}"/>
              </a:ext>
            </a:extLst>
          </p:cNvPr>
          <p:cNvCxnSpPr/>
          <p:nvPr/>
        </p:nvCxnSpPr>
        <p:spPr>
          <a:xfrm>
            <a:off x="5531556" y="4156306"/>
            <a:ext cx="485422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992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12AF75-0BAC-3408-1920-70A268583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Bent Arrow 5">
            <a:extLst>
              <a:ext uri="{FF2B5EF4-FFF2-40B4-BE49-F238E27FC236}">
                <a16:creationId xmlns:a16="http://schemas.microsoft.com/office/drawing/2014/main" id="{72A08039-2DBA-927B-60F4-96C45BDEC86E}"/>
              </a:ext>
            </a:extLst>
          </p:cNvPr>
          <p:cNvSpPr/>
          <p:nvPr/>
        </p:nvSpPr>
        <p:spPr>
          <a:xfrm rot="16200000">
            <a:off x="2569635" y="3872676"/>
            <a:ext cx="1320800" cy="2099740"/>
          </a:xfrm>
          <a:prstGeom prst="bentArrow">
            <a:avLst>
              <a:gd name="adj1" fmla="val 25000"/>
              <a:gd name="adj2" fmla="val 30983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>
            <a:extLst>
              <a:ext uri="{FF2B5EF4-FFF2-40B4-BE49-F238E27FC236}">
                <a16:creationId xmlns:a16="http://schemas.microsoft.com/office/drawing/2014/main" id="{2B8527A4-61E8-6D3D-DE08-3DE5014B5B76}"/>
              </a:ext>
            </a:extLst>
          </p:cNvPr>
          <p:cNvSpPr/>
          <p:nvPr/>
        </p:nvSpPr>
        <p:spPr>
          <a:xfrm rot="5400000">
            <a:off x="7866350" y="1348768"/>
            <a:ext cx="1846903" cy="2012235"/>
          </a:xfrm>
          <a:prstGeom prst="bentArrow">
            <a:avLst>
              <a:gd name="adj1" fmla="val 19377"/>
              <a:gd name="adj2" fmla="val 28159"/>
              <a:gd name="adj3" fmla="val 32988"/>
              <a:gd name="adj4" fmla="val 3950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28128C-8026-52A0-1442-9E5E6EC199EB}"/>
              </a:ext>
            </a:extLst>
          </p:cNvPr>
          <p:cNvSpPr txBox="1"/>
          <p:nvPr/>
        </p:nvSpPr>
        <p:spPr>
          <a:xfrm>
            <a:off x="16935" y="3251943"/>
            <a:ext cx="4583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Peace of Mind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0FE75D-7C4A-DCCE-EAA2-7A8565E5967B}"/>
              </a:ext>
            </a:extLst>
          </p:cNvPr>
          <p:cNvSpPr txBox="1"/>
          <p:nvPr/>
        </p:nvSpPr>
        <p:spPr>
          <a:xfrm>
            <a:off x="4279905" y="4568603"/>
            <a:ext cx="32624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Repentance</a:t>
            </a:r>
          </a:p>
          <a:p>
            <a:pPr algn="ctr"/>
            <a:r>
              <a:rPr lang="en-US" sz="4000" b="1" dirty="0">
                <a:latin typeface="Cambria" panose="02040503050406030204" pitchFamily="18" charset="0"/>
              </a:rPr>
              <a:t>Obedience</a:t>
            </a:r>
          </a:p>
          <a:p>
            <a:pPr algn="ctr"/>
            <a:r>
              <a:rPr lang="en-US" sz="4000" b="1" dirty="0">
                <a:latin typeface="Cambria" panose="02040503050406030204" pitchFamily="18" charset="0"/>
              </a:rPr>
              <a:t>Forgiveness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10E384-82C9-07DB-9349-7F3A4960AC9C}"/>
              </a:ext>
            </a:extLst>
          </p:cNvPr>
          <p:cNvSpPr txBox="1"/>
          <p:nvPr/>
        </p:nvSpPr>
        <p:spPr>
          <a:xfrm>
            <a:off x="7236179" y="3251943"/>
            <a:ext cx="3680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Captive to sin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796DD8-A705-01AD-0A5B-0750560E5821}"/>
              </a:ext>
            </a:extLst>
          </p:cNvPr>
          <p:cNvSpPr txBox="1"/>
          <p:nvPr/>
        </p:nvSpPr>
        <p:spPr>
          <a:xfrm>
            <a:off x="4495804" y="1272029"/>
            <a:ext cx="314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mbria" panose="02040503050406030204" pitchFamily="18" charset="0"/>
              </a:rPr>
              <a:t>Godlessness</a:t>
            </a:r>
          </a:p>
        </p:txBody>
      </p:sp>
      <p:sp>
        <p:nvSpPr>
          <p:cNvPr id="15" name="Bent Arrow 14">
            <a:extLst>
              <a:ext uri="{FF2B5EF4-FFF2-40B4-BE49-F238E27FC236}">
                <a16:creationId xmlns:a16="http://schemas.microsoft.com/office/drawing/2014/main" id="{D11E93EB-9B85-E202-1447-171E59ABE6BE}"/>
              </a:ext>
            </a:extLst>
          </p:cNvPr>
          <p:cNvSpPr/>
          <p:nvPr/>
        </p:nvSpPr>
        <p:spPr>
          <a:xfrm rot="10800000">
            <a:off x="7656002" y="4156306"/>
            <a:ext cx="1807613" cy="1557867"/>
          </a:xfrm>
          <a:prstGeom prst="bentArrow">
            <a:avLst>
              <a:gd name="adj1" fmla="val 25000"/>
              <a:gd name="adj2" fmla="val 26449"/>
              <a:gd name="adj3" fmla="val 32971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51E8A5-4F76-DAE5-7ADA-FFD9632576C0}"/>
              </a:ext>
            </a:extLst>
          </p:cNvPr>
          <p:cNvCxnSpPr/>
          <p:nvPr/>
        </p:nvCxnSpPr>
        <p:spPr>
          <a:xfrm>
            <a:off x="5791200" y="3959829"/>
            <a:ext cx="0" cy="70248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339FEF-5018-C215-236A-25A244266D48}"/>
              </a:ext>
            </a:extLst>
          </p:cNvPr>
          <p:cNvCxnSpPr/>
          <p:nvPr/>
        </p:nvCxnSpPr>
        <p:spPr>
          <a:xfrm>
            <a:off x="5531556" y="4156306"/>
            <a:ext cx="485422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45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12AF75-0BAC-3408-1920-70A268583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6" name="Bent Arrow 5">
            <a:extLst>
              <a:ext uri="{FF2B5EF4-FFF2-40B4-BE49-F238E27FC236}">
                <a16:creationId xmlns:a16="http://schemas.microsoft.com/office/drawing/2014/main" id="{72A08039-2DBA-927B-60F4-96C45BDEC86E}"/>
              </a:ext>
            </a:extLst>
          </p:cNvPr>
          <p:cNvSpPr/>
          <p:nvPr/>
        </p:nvSpPr>
        <p:spPr>
          <a:xfrm rot="16200000">
            <a:off x="2569635" y="3872676"/>
            <a:ext cx="1320800" cy="2099740"/>
          </a:xfrm>
          <a:prstGeom prst="bentArrow">
            <a:avLst>
              <a:gd name="adj1" fmla="val 25000"/>
              <a:gd name="adj2" fmla="val 30983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Bent Arrow 7">
            <a:extLst>
              <a:ext uri="{FF2B5EF4-FFF2-40B4-BE49-F238E27FC236}">
                <a16:creationId xmlns:a16="http://schemas.microsoft.com/office/drawing/2014/main" id="{2B8527A4-61E8-6D3D-DE08-3DE5014B5B76}"/>
              </a:ext>
            </a:extLst>
          </p:cNvPr>
          <p:cNvSpPr/>
          <p:nvPr/>
        </p:nvSpPr>
        <p:spPr>
          <a:xfrm rot="5400000">
            <a:off x="7866350" y="1348768"/>
            <a:ext cx="1846903" cy="2012235"/>
          </a:xfrm>
          <a:prstGeom prst="bentArrow">
            <a:avLst>
              <a:gd name="adj1" fmla="val 19377"/>
              <a:gd name="adj2" fmla="val 28159"/>
              <a:gd name="adj3" fmla="val 32988"/>
              <a:gd name="adj4" fmla="val 3950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E28128C-8026-52A0-1442-9E5E6EC199EB}"/>
              </a:ext>
            </a:extLst>
          </p:cNvPr>
          <p:cNvSpPr txBox="1"/>
          <p:nvPr/>
        </p:nvSpPr>
        <p:spPr>
          <a:xfrm>
            <a:off x="16935" y="3251943"/>
            <a:ext cx="4583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Peace of Mind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0FE75D-7C4A-DCCE-EAA2-7A8565E5967B}"/>
              </a:ext>
            </a:extLst>
          </p:cNvPr>
          <p:cNvSpPr txBox="1"/>
          <p:nvPr/>
        </p:nvSpPr>
        <p:spPr>
          <a:xfrm>
            <a:off x="4279905" y="4568603"/>
            <a:ext cx="32624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Repentance</a:t>
            </a:r>
          </a:p>
          <a:p>
            <a:pPr algn="ctr"/>
            <a:r>
              <a:rPr lang="en-US" sz="4000" b="1" dirty="0">
                <a:latin typeface="Cambria" panose="02040503050406030204" pitchFamily="18" charset="0"/>
              </a:rPr>
              <a:t>Obedience</a:t>
            </a:r>
          </a:p>
          <a:p>
            <a:pPr algn="ctr"/>
            <a:r>
              <a:rPr lang="en-US" sz="4000" b="1" dirty="0">
                <a:latin typeface="Cambria" panose="02040503050406030204" pitchFamily="18" charset="0"/>
              </a:rPr>
              <a:t>Forgiveness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10E384-82C9-07DB-9349-7F3A4960AC9C}"/>
              </a:ext>
            </a:extLst>
          </p:cNvPr>
          <p:cNvSpPr txBox="1"/>
          <p:nvPr/>
        </p:nvSpPr>
        <p:spPr>
          <a:xfrm>
            <a:off x="7236179" y="3251943"/>
            <a:ext cx="3680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</a:rPr>
              <a:t>Captive to sin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796DD8-A705-01AD-0A5B-0750560E5821}"/>
              </a:ext>
            </a:extLst>
          </p:cNvPr>
          <p:cNvSpPr txBox="1"/>
          <p:nvPr/>
        </p:nvSpPr>
        <p:spPr>
          <a:xfrm>
            <a:off x="4495804" y="1272029"/>
            <a:ext cx="3143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Cambria" panose="02040503050406030204" pitchFamily="18" charset="0"/>
              </a:rPr>
              <a:t>Godlessness</a:t>
            </a:r>
          </a:p>
        </p:txBody>
      </p:sp>
      <p:sp>
        <p:nvSpPr>
          <p:cNvPr id="15" name="Bent Arrow 14">
            <a:extLst>
              <a:ext uri="{FF2B5EF4-FFF2-40B4-BE49-F238E27FC236}">
                <a16:creationId xmlns:a16="http://schemas.microsoft.com/office/drawing/2014/main" id="{D11E93EB-9B85-E202-1447-171E59ABE6BE}"/>
              </a:ext>
            </a:extLst>
          </p:cNvPr>
          <p:cNvSpPr/>
          <p:nvPr/>
        </p:nvSpPr>
        <p:spPr>
          <a:xfrm rot="10800000">
            <a:off x="7656002" y="4156306"/>
            <a:ext cx="1807613" cy="1557867"/>
          </a:xfrm>
          <a:prstGeom prst="bentArrow">
            <a:avLst>
              <a:gd name="adj1" fmla="val 25000"/>
              <a:gd name="adj2" fmla="val 26449"/>
              <a:gd name="adj3" fmla="val 32971"/>
              <a:gd name="adj4" fmla="val 4375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Up Arrow 1">
            <a:extLst>
              <a:ext uri="{FF2B5EF4-FFF2-40B4-BE49-F238E27FC236}">
                <a16:creationId xmlns:a16="http://schemas.microsoft.com/office/drawing/2014/main" id="{6D66F2E6-3980-AF7F-1665-59497C82BD05}"/>
              </a:ext>
            </a:extLst>
          </p:cNvPr>
          <p:cNvSpPr/>
          <p:nvPr/>
        </p:nvSpPr>
        <p:spPr>
          <a:xfrm>
            <a:off x="2180165" y="749645"/>
            <a:ext cx="684376" cy="2351140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FC94D4-F9BC-F1CD-33DE-7CCE8933B16F}"/>
              </a:ext>
            </a:extLst>
          </p:cNvPr>
          <p:cNvSpPr txBox="1"/>
          <p:nvPr/>
        </p:nvSpPr>
        <p:spPr>
          <a:xfrm>
            <a:off x="1286218" y="39271"/>
            <a:ext cx="2472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ACADEMY ENGRAVED LET PLAIN:1.0" panose="02000000000000000000" pitchFamily="2" charset="0"/>
                <a:ea typeface="Brush Script MT" panose="03060802040406070304" pitchFamily="66" charset="-122"/>
                <a:cs typeface="Al Bayan Plain" pitchFamily="2" charset="-78"/>
              </a:rPr>
              <a:t>ABOVE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851E8A5-4F76-DAE5-7ADA-FFD9632576C0}"/>
              </a:ext>
            </a:extLst>
          </p:cNvPr>
          <p:cNvCxnSpPr/>
          <p:nvPr/>
        </p:nvCxnSpPr>
        <p:spPr>
          <a:xfrm>
            <a:off x="5791200" y="3959829"/>
            <a:ext cx="0" cy="70248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339FEF-5018-C215-236A-25A244266D48}"/>
              </a:ext>
            </a:extLst>
          </p:cNvPr>
          <p:cNvCxnSpPr/>
          <p:nvPr/>
        </p:nvCxnSpPr>
        <p:spPr>
          <a:xfrm>
            <a:off x="5531556" y="4156306"/>
            <a:ext cx="485422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940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6486</TotalTime>
  <Words>97</Words>
  <Application>Microsoft Macintosh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ACADEMY ENGRAVED LET PLAIN:1.0</vt:lpstr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Dewey Marrs</dc:creator>
  <cp:lastModifiedBy>Dewey Marrs</cp:lastModifiedBy>
  <cp:revision>10</cp:revision>
  <dcterms:created xsi:type="dcterms:W3CDTF">2024-02-06T16:30:53Z</dcterms:created>
  <dcterms:modified xsi:type="dcterms:W3CDTF">2024-02-11T04:37:02Z</dcterms:modified>
</cp:coreProperties>
</file>