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CF2B-8A82-0272-4DFC-D5A0F1DE1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11525-13BE-3027-3972-70E160484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91543-2B13-8540-8DC3-2873D2BF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F8595-840D-3E4C-723B-0B754F78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DA657-EC55-B26B-C52B-C1313F80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2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56171-981C-1B61-F3FB-6B7E3EC7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AA2495-A2FB-112C-3089-BC2D97840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E5498-99E6-2C9B-2C9B-DCFF2C76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0B9BC-FD3B-1EC1-13E1-4EAE0ABB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A75D4-91F8-ADE1-A330-85996E00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EBE450-2C83-B705-F506-0023BA653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58A74-02EF-7629-80CD-65C1FF5FC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4CE73-47C4-22D7-A980-2F4271BC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A8F31-096C-9C39-A500-5D943F96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094B-D9DB-A43E-9BD7-3AE0B8FC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20D9-E7F2-5C0A-4F74-E50A5CA4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797CE-7300-3CD6-86E1-82B404AA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524F1-81B0-48F9-26EC-7E921ABC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17EA-888A-03EA-D9C5-3DA3430B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1CD7E-CD29-D248-6E62-B67EE496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F01E6-E573-9F00-15C7-FED21A05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E26CB-0340-219F-A116-F090A50FE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A8ECB-ACB9-8BC5-EF97-A6E7E99A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1D9D2-729E-FB35-6671-A98A02A1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9187-E6AE-93F8-0F5D-7307618B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3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1EA6A-7B04-7912-AE77-F396E8E3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25BB-EBC5-58DD-3AD5-C9BC7D533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A8AC8-B687-E0A0-2612-DBB0FD95D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A258E-5E1C-C71D-C4E8-335CC036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A6FD0-2B78-39B3-BDB1-025F487B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05B89-2E97-F9B5-F9C9-C0387215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9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4627-47AF-75EA-061F-547ED382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01CB-0A66-B04F-3ADB-07AB073B0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D1DEB-DB9A-9E78-B6A1-29ACAB2A4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F4E31-17FF-4A5F-BD2C-49DBD3B5C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73980-01D6-4E11-6387-1CD013672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1451B-6624-6139-66DE-C2240FFB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04CFB-22DF-5AFF-6C9F-0449426C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33D682-6822-7189-BC6F-31F9D797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7EBC-22F1-5E36-412E-E07C6012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3C1F4-FC62-CAAD-3FBB-E4C39DFB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ACEAF-5568-9CDF-BCFB-349A6DE6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54856-C242-165E-9438-5346F02E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4B959-BAE1-2B3A-28BE-2A732AAD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3C3FE-8158-5617-18E2-1314CF8C2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71D18-65BA-8ABF-AA28-08314CDC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68FF-B6C6-D03D-4C01-6A39DF3A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6A93C-DC60-A369-F4CB-4F81875C2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1782E-4187-ED6C-B35E-AE7FF2BB1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CF1A8-6EC7-7F9C-8AA4-8813B1D0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8A733-7B87-AF53-8124-F94B2F7A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56F51-CD26-6A3F-7ABF-010DB48D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8BE4-0B96-29EE-993F-3A9F7E62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07BE1-6443-56E9-FBC5-14836C49F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D2611-31EE-750A-2313-11C53C217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BCAC9-AEE8-749B-008B-9186CF29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C1223-AE10-FB28-B4E2-EBB22612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7F9AC-7B83-6613-1725-E37A88A0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B8038-500A-1C0A-D892-6215A7408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EE377-E4F0-E512-1D90-AC50FA1A2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DCAAA-0247-25AE-4AE8-CE7C5BFCB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2EEA-A69B-6C46-B5D1-F184CDA55F2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7162E-B682-66A3-D6C2-CE153CD9A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C3D28-D3B1-5B04-2173-A4098947A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9F97E-D780-4041-BC9E-24FFEAFA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081&amp;picture=blue-sk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9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6001643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Knowledge - </a:t>
            </a:r>
            <a:r>
              <a:rPr lang="en-US" sz="4800" b="1" i="1" dirty="0">
                <a:solidFill>
                  <a:srgbClr val="FFC000"/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Temperance – </a:t>
            </a:r>
            <a:r>
              <a:rPr lang="en-US" sz="4800" b="1" i="1" dirty="0">
                <a:solidFill>
                  <a:srgbClr val="FFC000"/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bg1"/>
                </a:solidFill>
              </a:rPr>
              <a:t>Patience - </a:t>
            </a:r>
            <a:r>
              <a:rPr lang="en-US" sz="4800" b="1" i="1" dirty="0">
                <a:solidFill>
                  <a:srgbClr val="FFC000"/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Godliness – </a:t>
            </a:r>
            <a:r>
              <a:rPr lang="en-US" sz="4800" b="1" i="1" dirty="0">
                <a:solidFill>
                  <a:srgbClr val="FFC000"/>
                </a:solidFill>
              </a:rPr>
              <a:t>Character of God</a:t>
            </a:r>
          </a:p>
          <a:p>
            <a:r>
              <a:rPr lang="en-US" sz="4800" dirty="0">
                <a:solidFill>
                  <a:schemeClr val="bg1"/>
                </a:solidFill>
              </a:rPr>
              <a:t>Brotherly Kindness – </a:t>
            </a:r>
            <a:r>
              <a:rPr lang="en-US" sz="4800" b="1" i="1" dirty="0">
                <a:solidFill>
                  <a:srgbClr val="FFC000"/>
                </a:solidFill>
              </a:rPr>
              <a:t>Kindred Regard</a:t>
            </a:r>
          </a:p>
          <a:p>
            <a:r>
              <a:rPr lang="en-US" sz="4800" dirty="0">
                <a:solidFill>
                  <a:schemeClr val="bg1"/>
                </a:solidFill>
              </a:rPr>
              <a:t>Charity – </a:t>
            </a:r>
            <a:r>
              <a:rPr lang="en-US" sz="4800" b="1" i="1" dirty="0">
                <a:solidFill>
                  <a:srgbClr val="FFC000"/>
                </a:solidFill>
              </a:rPr>
              <a:t>Universal 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333687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6001643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Faith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Trust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Virtue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Knowledge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Temperance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Patience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Godliness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Character of God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Brotherly Kindness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Kindred Regard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Charity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Universal 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E6B67-BE3D-5BD2-6E1E-177D0419E5AF}"/>
              </a:ext>
            </a:extLst>
          </p:cNvPr>
          <p:cNvSpPr txBox="1"/>
          <p:nvPr/>
        </p:nvSpPr>
        <p:spPr>
          <a:xfrm>
            <a:off x="1864426" y="2185060"/>
            <a:ext cx="8383979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DIVINE  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NATURE</a:t>
            </a:r>
          </a:p>
        </p:txBody>
      </p:sp>
    </p:spTree>
    <p:extLst>
      <p:ext uri="{BB962C8B-B14F-4D97-AF65-F5344CB8AC3E}">
        <p14:creationId xmlns:p14="http://schemas.microsoft.com/office/powerpoint/2010/main" val="232300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6001643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Faith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Trust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Virtue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Knowledge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Temperance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Patience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Godliness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Character of God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Brotherly Kindness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Kindred Regard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Charity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Universal 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E6B67-BE3D-5BD2-6E1E-177D0419E5AF}"/>
              </a:ext>
            </a:extLst>
          </p:cNvPr>
          <p:cNvSpPr txBox="1"/>
          <p:nvPr/>
        </p:nvSpPr>
        <p:spPr>
          <a:xfrm>
            <a:off x="1864426" y="2185060"/>
            <a:ext cx="8383979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How do I get these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things in my life?</a:t>
            </a:r>
          </a:p>
        </p:txBody>
      </p:sp>
    </p:spTree>
    <p:extLst>
      <p:ext uri="{BB962C8B-B14F-4D97-AF65-F5344CB8AC3E}">
        <p14:creationId xmlns:p14="http://schemas.microsoft.com/office/powerpoint/2010/main" val="35289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6001643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Faith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Trust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Virtue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Knowledge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Temperance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Patience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Godliness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Character of God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Brotherly Kindness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Kindred Regard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Charity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Universal Love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E6B67-BE3D-5BD2-6E1E-177D0419E5AF}"/>
              </a:ext>
            </a:extLst>
          </p:cNvPr>
          <p:cNvSpPr txBox="1"/>
          <p:nvPr/>
        </p:nvSpPr>
        <p:spPr>
          <a:xfrm>
            <a:off x="1882238" y="1515338"/>
            <a:ext cx="8383979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Ephesians 4:15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We “grow up in all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things into Him…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Christ.”</a:t>
            </a:r>
          </a:p>
        </p:txBody>
      </p:sp>
    </p:spTree>
    <p:extLst>
      <p:ext uri="{BB962C8B-B14F-4D97-AF65-F5344CB8AC3E}">
        <p14:creationId xmlns:p14="http://schemas.microsoft.com/office/powerpoint/2010/main" val="11145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6001643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Faith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Trust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Virtue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Knowledge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Temperance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Patience -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Godliness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Character of God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Brotherly Kindness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Kindred Regard</a:t>
            </a:r>
          </a:p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Charity –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Universal Love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E6B67-BE3D-5BD2-6E1E-177D0419E5AF}"/>
              </a:ext>
            </a:extLst>
          </p:cNvPr>
          <p:cNvSpPr txBox="1"/>
          <p:nvPr/>
        </p:nvSpPr>
        <p:spPr>
          <a:xfrm>
            <a:off x="1882238" y="1469172"/>
            <a:ext cx="8383979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How do I get these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things in my life?</a:t>
            </a:r>
          </a:p>
          <a:p>
            <a:pPr algn="ctr"/>
            <a:r>
              <a:rPr lang="en-US" sz="6600" b="1" dirty="0">
                <a:solidFill>
                  <a:srgbClr val="FFC000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Begin behaving as if</a:t>
            </a:r>
          </a:p>
          <a:p>
            <a:pPr algn="ctr"/>
            <a:r>
              <a:rPr lang="en-US" sz="6600" b="1" dirty="0">
                <a:solidFill>
                  <a:srgbClr val="FFC000"/>
                </a:solidFill>
                <a:latin typeface="Footlight MT Light" panose="0204060206030A020304" pitchFamily="18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we have them already</a:t>
            </a:r>
          </a:p>
        </p:txBody>
      </p:sp>
    </p:spTree>
    <p:extLst>
      <p:ext uri="{BB962C8B-B14F-4D97-AF65-F5344CB8AC3E}">
        <p14:creationId xmlns:p14="http://schemas.microsoft.com/office/powerpoint/2010/main" val="530777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1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04271A-83F6-D945-A478-34976484F94F}"/>
              </a:ext>
            </a:extLst>
          </p:cNvPr>
          <p:cNvSpPr txBox="1"/>
          <p:nvPr/>
        </p:nvSpPr>
        <p:spPr>
          <a:xfrm>
            <a:off x="1294409" y="1947553"/>
            <a:ext cx="938150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 </a:t>
            </a:r>
            <a:r>
              <a:rPr lang="en-US" sz="6000" dirty="0">
                <a:highlight>
                  <a:srgbClr val="C0C0C0"/>
                </a:highlight>
              </a:rPr>
              <a:t>“If you abide in My word, </a:t>
            </a:r>
          </a:p>
          <a:p>
            <a:r>
              <a:rPr lang="en-US" sz="6000" dirty="0">
                <a:highlight>
                  <a:srgbClr val="C0C0C0"/>
                </a:highlight>
              </a:rPr>
              <a:t>you are My disciples indeed.”</a:t>
            </a:r>
          </a:p>
          <a:p>
            <a:endParaRPr lang="en-US" sz="4000" dirty="0"/>
          </a:p>
          <a:p>
            <a:r>
              <a:rPr lang="en-US" sz="4000" dirty="0"/>
              <a:t>			      		</a:t>
            </a:r>
            <a:r>
              <a:rPr lang="en-US" sz="5400" b="1" i="1" dirty="0"/>
              <a:t>- John 8:31</a:t>
            </a:r>
          </a:p>
        </p:txBody>
      </p:sp>
    </p:spTree>
    <p:extLst>
      <p:ext uri="{BB962C8B-B14F-4D97-AF65-F5344CB8AC3E}">
        <p14:creationId xmlns:p14="http://schemas.microsoft.com/office/powerpoint/2010/main" val="83335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830997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154509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1569660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292927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2308324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Knowledge - </a:t>
            </a:r>
            <a:r>
              <a:rPr lang="en-US" sz="4800" b="1" i="1" dirty="0">
                <a:solidFill>
                  <a:srgbClr val="FFC000"/>
                </a:solidFill>
              </a:rPr>
              <a:t>Understanding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118529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3046988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Knowledge - </a:t>
            </a:r>
            <a:r>
              <a:rPr lang="en-US" sz="4800" b="1" i="1" dirty="0">
                <a:solidFill>
                  <a:srgbClr val="FFC000"/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Temperance – </a:t>
            </a:r>
            <a:r>
              <a:rPr lang="en-US" sz="4800" b="1" i="1" dirty="0">
                <a:solidFill>
                  <a:srgbClr val="FFC000"/>
                </a:solidFill>
              </a:rPr>
              <a:t>Self-Control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247392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3785652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Knowledge - </a:t>
            </a:r>
            <a:r>
              <a:rPr lang="en-US" sz="4800" b="1" i="1" dirty="0">
                <a:solidFill>
                  <a:srgbClr val="FFC000"/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Temperance – </a:t>
            </a:r>
            <a:r>
              <a:rPr lang="en-US" sz="4800" b="1" i="1" dirty="0">
                <a:solidFill>
                  <a:srgbClr val="FFC000"/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bg1"/>
                </a:solidFill>
              </a:rPr>
              <a:t>Patience - </a:t>
            </a:r>
            <a:r>
              <a:rPr lang="en-US" sz="4800" b="1" i="1" dirty="0">
                <a:solidFill>
                  <a:srgbClr val="FFC000"/>
                </a:solidFill>
              </a:rPr>
              <a:t>Endurance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407227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4524315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Knowledge - </a:t>
            </a:r>
            <a:r>
              <a:rPr lang="en-US" sz="4800" b="1" i="1" dirty="0">
                <a:solidFill>
                  <a:srgbClr val="FFC000"/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Temperance – </a:t>
            </a:r>
            <a:r>
              <a:rPr lang="en-US" sz="4800" b="1" i="1" dirty="0">
                <a:solidFill>
                  <a:srgbClr val="FFC000"/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bg1"/>
                </a:solidFill>
              </a:rPr>
              <a:t>Patience - </a:t>
            </a:r>
            <a:r>
              <a:rPr lang="en-US" sz="4800" b="1" i="1" dirty="0">
                <a:solidFill>
                  <a:srgbClr val="FFC000"/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Godliness – </a:t>
            </a:r>
            <a:r>
              <a:rPr lang="en-US" sz="4800" b="1" i="1" dirty="0">
                <a:solidFill>
                  <a:srgbClr val="FFC000"/>
                </a:solidFill>
              </a:rPr>
              <a:t>Character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357741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F2B6A-0940-A966-A978-32F627E9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" y="0"/>
            <a:ext cx="12190564" cy="68899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312CEF-78E0-AD5E-54C7-E1FFF468C40E}"/>
              </a:ext>
            </a:extLst>
          </p:cNvPr>
          <p:cNvSpPr txBox="1"/>
          <p:nvPr/>
        </p:nvSpPr>
        <p:spPr>
          <a:xfrm>
            <a:off x="1306286" y="592009"/>
            <a:ext cx="9535885" cy="5262979"/>
          </a:xfrm>
          <a:prstGeom prst="rect">
            <a:avLst/>
          </a:prstGeom>
          <a:solidFill>
            <a:srgbClr val="335EA9">
              <a:alpha val="4361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Faith - </a:t>
            </a:r>
            <a:r>
              <a:rPr lang="en-US" sz="4800" b="1" i="1" dirty="0">
                <a:solidFill>
                  <a:srgbClr val="FFC000"/>
                </a:solidFill>
              </a:rPr>
              <a:t>Trust</a:t>
            </a:r>
          </a:p>
          <a:p>
            <a:r>
              <a:rPr lang="en-US" sz="4800" dirty="0">
                <a:solidFill>
                  <a:schemeClr val="bg1"/>
                </a:solidFill>
              </a:rPr>
              <a:t>Virtue – </a:t>
            </a:r>
            <a:r>
              <a:rPr lang="en-US" sz="4800" b="1" i="1" dirty="0">
                <a:solidFill>
                  <a:srgbClr val="FFC000"/>
                </a:solidFill>
              </a:rPr>
              <a:t>Moral excellence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Knowledge - </a:t>
            </a:r>
            <a:r>
              <a:rPr lang="en-US" sz="4800" b="1" i="1" dirty="0">
                <a:solidFill>
                  <a:srgbClr val="FFC000"/>
                </a:solidFill>
              </a:rPr>
              <a:t>Understanding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Temperance – </a:t>
            </a:r>
            <a:r>
              <a:rPr lang="en-US" sz="4800" b="1" i="1" dirty="0">
                <a:solidFill>
                  <a:srgbClr val="FFC000"/>
                </a:solidFill>
              </a:rPr>
              <a:t>Self-Control</a:t>
            </a:r>
          </a:p>
          <a:p>
            <a:r>
              <a:rPr lang="en-US" sz="4800" dirty="0">
                <a:solidFill>
                  <a:schemeClr val="bg1"/>
                </a:solidFill>
              </a:rPr>
              <a:t>Patience - </a:t>
            </a:r>
            <a:r>
              <a:rPr lang="en-US" sz="4800" b="1" i="1" dirty="0">
                <a:solidFill>
                  <a:srgbClr val="FFC000"/>
                </a:solidFill>
              </a:rPr>
              <a:t>Endurance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Godliness – </a:t>
            </a:r>
            <a:r>
              <a:rPr lang="en-US" sz="4800" b="1" i="1" dirty="0">
                <a:solidFill>
                  <a:srgbClr val="FFC000"/>
                </a:solidFill>
              </a:rPr>
              <a:t>Character of God</a:t>
            </a:r>
          </a:p>
          <a:p>
            <a:r>
              <a:rPr lang="en-US" sz="4800" dirty="0">
                <a:solidFill>
                  <a:schemeClr val="bg1"/>
                </a:solidFill>
              </a:rPr>
              <a:t>Brotherly Kindness – </a:t>
            </a:r>
            <a:r>
              <a:rPr lang="en-US" sz="4800" b="1" i="1" dirty="0">
                <a:solidFill>
                  <a:srgbClr val="FFC000"/>
                </a:solidFill>
              </a:rPr>
              <a:t>Kindred Regard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6F06-0AD9-E244-FC9B-14D61870F074}"/>
              </a:ext>
            </a:extLst>
          </p:cNvPr>
          <p:cNvSpPr txBox="1"/>
          <p:nvPr/>
        </p:nvSpPr>
        <p:spPr>
          <a:xfrm>
            <a:off x="3886200" y="1"/>
            <a:ext cx="418623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Peter 1:5--7</a:t>
            </a:r>
          </a:p>
        </p:txBody>
      </p:sp>
    </p:spTree>
    <p:extLst>
      <p:ext uri="{BB962C8B-B14F-4D97-AF65-F5344CB8AC3E}">
        <p14:creationId xmlns:p14="http://schemas.microsoft.com/office/powerpoint/2010/main" val="2729617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6402</TotalTime>
  <Words>364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Footlight MT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Linda Vail</cp:lastModifiedBy>
  <cp:revision>6</cp:revision>
  <dcterms:created xsi:type="dcterms:W3CDTF">2023-12-12T15:34:21Z</dcterms:created>
  <dcterms:modified xsi:type="dcterms:W3CDTF">2023-12-30T04:56:49Z</dcterms:modified>
</cp:coreProperties>
</file>