
<file path=[Content_Types].xml><?xml version="1.0" encoding="utf-8"?>
<Types xmlns="http://schemas.openxmlformats.org/package/2006/content-types">
  <Default Extension="jpeg" ContentType="image/jpeg"/>
  <Default Extension="jpg!d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70" r:id="rId4"/>
    <p:sldId id="257" r:id="rId5"/>
    <p:sldId id="279" r:id="rId6"/>
    <p:sldId id="277" r:id="rId7"/>
    <p:sldId id="258" r:id="rId8"/>
    <p:sldId id="271" r:id="rId9"/>
    <p:sldId id="276" r:id="rId10"/>
    <p:sldId id="274" r:id="rId11"/>
    <p:sldId id="275" r:id="rId12"/>
    <p:sldId id="278" r:id="rId13"/>
    <p:sldId id="268" r:id="rId14"/>
    <p:sldId id="265" r:id="rId15"/>
    <p:sldId id="273" r:id="rId16"/>
    <p:sldId id="25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B92"/>
    <a:srgbClr val="701C06"/>
    <a:srgbClr val="A7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4BF7-0E05-A122-5ED0-B7975AF98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84AD10-2340-A8CA-AA1A-283139EAB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6AC16-795F-C3B0-96B4-1B756E75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0B634-19D3-4846-DC8B-2357A927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4DEC5-2D65-75BE-E2B3-9ACCCFC6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6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AC443-FB60-BEDA-FF6F-32A72ADD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5FDEC6-564B-594F-D4E7-089CD9A63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D4D4A-7302-3874-2153-24156AA4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D9D7-2ACD-4817-D1CD-BB809B629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CEC86-F412-1E58-8A6D-29EC96FA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3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0B7B4-A516-D808-27C9-BE114D6BF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1481A-973D-B574-4B24-7F5186967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C6AFE-D0AA-7033-9678-DAAD19EE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7149-C3C1-7E36-B5BC-85E06B05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02003-0B8A-63ED-1CBE-F9E0F2C42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501D9-0DDC-CE61-6F81-FB532FDE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4E560-51B2-AF18-EF9C-C99B6AE90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D91C6-8A76-723D-65A4-3574A181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F8AC4-3D7C-79F6-76EA-114C4740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EDE35-A66C-446B-8300-129789AD0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4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A1A33-5F86-5FAF-958A-7FCAE4F5F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7655A-4F06-47B7-B324-AD9EFBF69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0975-AED0-FEAD-CB6B-C164AC4D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17E69-C599-2FC0-D0D9-8E1A0A16D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0659-21C1-9E4B-4919-4230F4D8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0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8EBF0-8B94-6849-45CF-4950F3B7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11249-7990-8D85-C94F-D7A8AECB0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9F3AB-9ECC-3E3B-37B3-9F212D77F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DD359-7F09-638E-5DDF-2A777CF5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2C1BB7-DF18-E8F7-6E3E-376A022C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66CA5-090C-1105-1A60-1AEAD46B8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6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CA8AA-E163-99F7-204F-D616E826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504D1-6005-7FC5-08B3-1BAFB4CD2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33CE5-90DE-E1E5-FEB6-423E60CD2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DC6EAE-364D-EFC6-740E-35E5AAF3F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C6DFA-4DC1-7AE7-4198-220FDE6EB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6FFCC6-D3C9-DBFC-3E81-C0EF72F1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80DA57-34B6-DD60-99BF-8058A45D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4F750-C9DF-EE2E-C690-A6BEC8B7F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4834-4908-8F1C-1580-7CC288BB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C98950-BD05-9BA0-128A-3C06E873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813C3-4485-264D-6D51-79658AAC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1AB81-9638-2636-BA99-790E0875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A414F6-7B68-A1E4-7478-B8386AB9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D93D89-FD07-5D36-4845-8F244AB20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5E6C9-5F7D-D708-810D-19FD2701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7B13F-4C5C-3560-A70B-B971EB380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93A84-9C83-E7C8-C9BC-1F0DCBABF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F4D42-F0D4-C26A-9141-598B3B49F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6BD57-08C6-6E3C-C3E9-8BA8247E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59BD0-5EE7-2B23-F928-37898E0F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D27DD-5451-65D9-4564-984E03B1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2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43DCE-3856-E95F-D301-8E1AD683E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1C2518-EEE9-42B9-22CB-342E1E5D4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1FB293-F726-14E8-A830-CB15C20FB4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3C019-B769-9CA7-D4FA-51D98637E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F567B-F15D-C248-9B43-C53267469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BC1AF-6AB5-B338-7E8A-B3503726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7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9CC50-16B5-D55F-2DB6-5524EC767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324FB-F347-CB87-614C-836BF2144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4DB79-E5C5-DEED-2A5F-D5A9ECE0F2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098D-FC10-C849-89C2-8955CF3E2570}" type="datetimeFigureOut">
              <a:rPr lang="en-US" smtClean="0"/>
              <a:t>12/9/23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73361-DE40-CA3D-18CD-F83BE5694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C6B9F-F276-7EF1-FB10-C47DE098C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71FD1-A2C1-2A48-A625-BF2AEA2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28532" TargetMode="External"/><Relationship Id="rId2" Type="http://schemas.openxmlformats.org/officeDocument/2006/relationships/image" Target="../media/image1.jpg!d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546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59400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BAPTISM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Galatians 3:27 </a:t>
            </a:r>
            <a:r>
              <a:rPr lang="en-US" sz="4000" dirty="0">
                <a:solidFill>
                  <a:schemeClr val="bg1"/>
                </a:solidFill>
              </a:rPr>
              <a:t>– “…have </a:t>
            </a:r>
            <a:r>
              <a:rPr lang="en-US" sz="4000" dirty="0">
                <a:solidFill>
                  <a:srgbClr val="FFFF00"/>
                </a:solidFill>
              </a:rPr>
              <a:t>put on Christ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Acts 22:16 </a:t>
            </a:r>
            <a:r>
              <a:rPr lang="en-US" sz="4000" dirty="0">
                <a:solidFill>
                  <a:schemeClr val="bg1"/>
                </a:solidFill>
              </a:rPr>
              <a:t>– “and </a:t>
            </a:r>
            <a:r>
              <a:rPr lang="en-US" sz="4000" dirty="0">
                <a:solidFill>
                  <a:srgbClr val="FFFF00"/>
                </a:solidFill>
              </a:rPr>
              <a:t>wash away your sins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Acts 2:38 </a:t>
            </a:r>
            <a:r>
              <a:rPr lang="en-US" sz="4000" dirty="0">
                <a:solidFill>
                  <a:schemeClr val="bg1"/>
                </a:solidFill>
              </a:rPr>
              <a:t>– “…for </a:t>
            </a:r>
            <a:r>
              <a:rPr lang="en-US" sz="4000" dirty="0">
                <a:solidFill>
                  <a:srgbClr val="FFFF00"/>
                </a:solidFill>
              </a:rPr>
              <a:t>the remission of sins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Mark 16:16 </a:t>
            </a:r>
            <a:r>
              <a:rPr lang="en-US" sz="4000" dirty="0">
                <a:solidFill>
                  <a:schemeClr val="bg1"/>
                </a:solidFill>
              </a:rPr>
              <a:t>- “…shall be </a:t>
            </a:r>
            <a:r>
              <a:rPr lang="en-US" sz="4000" dirty="0">
                <a:solidFill>
                  <a:srgbClr val="FFFF00"/>
                </a:solidFill>
              </a:rPr>
              <a:t>saved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56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59400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BAPTISM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Galatians 3:27 </a:t>
            </a:r>
            <a:r>
              <a:rPr lang="en-US" sz="4000" dirty="0">
                <a:solidFill>
                  <a:schemeClr val="bg1"/>
                </a:solidFill>
              </a:rPr>
              <a:t>– “…have </a:t>
            </a:r>
            <a:r>
              <a:rPr lang="en-US" sz="4000" dirty="0">
                <a:solidFill>
                  <a:srgbClr val="FFFF00"/>
                </a:solidFill>
              </a:rPr>
              <a:t>put on Christ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Acts 22:16 </a:t>
            </a:r>
            <a:r>
              <a:rPr lang="en-US" sz="4000" dirty="0">
                <a:solidFill>
                  <a:schemeClr val="bg1"/>
                </a:solidFill>
              </a:rPr>
              <a:t>– “and </a:t>
            </a:r>
            <a:r>
              <a:rPr lang="en-US" sz="4000" dirty="0">
                <a:solidFill>
                  <a:srgbClr val="FFFF00"/>
                </a:solidFill>
              </a:rPr>
              <a:t>wash away your sins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Acts 2:38 </a:t>
            </a:r>
            <a:r>
              <a:rPr lang="en-US" sz="4000" dirty="0">
                <a:solidFill>
                  <a:schemeClr val="bg1"/>
                </a:solidFill>
              </a:rPr>
              <a:t>– “…for </a:t>
            </a:r>
            <a:r>
              <a:rPr lang="en-US" sz="4000" dirty="0">
                <a:solidFill>
                  <a:srgbClr val="FFFF00"/>
                </a:solidFill>
              </a:rPr>
              <a:t>the remission of sins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i="1" dirty="0">
                <a:solidFill>
                  <a:srgbClr val="00B0F0"/>
                </a:solidFill>
              </a:rPr>
              <a:t>Mark 16:16 </a:t>
            </a:r>
            <a:r>
              <a:rPr lang="en-US" sz="4000" dirty="0">
                <a:solidFill>
                  <a:schemeClr val="bg1"/>
                </a:solidFill>
              </a:rPr>
              <a:t>- “…shall be </a:t>
            </a:r>
            <a:r>
              <a:rPr lang="en-US" sz="4000" dirty="0">
                <a:solidFill>
                  <a:srgbClr val="FFFF00"/>
                </a:solidFill>
              </a:rPr>
              <a:t>saved</a:t>
            </a:r>
            <a:r>
              <a:rPr lang="en-US" sz="4000" dirty="0">
                <a:solidFill>
                  <a:schemeClr val="bg1"/>
                </a:solidFill>
              </a:rPr>
              <a:t>.”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   </a:t>
            </a:r>
            <a:r>
              <a:rPr lang="en-US" sz="4000" dirty="0">
                <a:solidFill>
                  <a:srgbClr val="00FB92"/>
                </a:solidFill>
              </a:rPr>
              <a:t>How can these things be achieved</a:t>
            </a:r>
          </a:p>
          <a:p>
            <a:r>
              <a:rPr lang="en-US" sz="4000" dirty="0">
                <a:solidFill>
                  <a:srgbClr val="00FB92"/>
                </a:solidFill>
              </a:rPr>
              <a:t>		        without baptism?</a:t>
            </a: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42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5940088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							</a:t>
            </a:r>
            <a:r>
              <a:rPr lang="en-US" sz="4000" b="1" dirty="0">
                <a:solidFill>
                  <a:schemeClr val="bg1"/>
                </a:solidFill>
                <a:highlight>
                  <a:srgbClr val="FF0000"/>
                </a:highlight>
              </a:rPr>
              <a:t>Christ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	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7E3E5BB-9BA1-9132-4AC3-66C0FF24C172}"/>
              </a:ext>
            </a:extLst>
          </p:cNvPr>
          <p:cNvCxnSpPr/>
          <p:nvPr/>
        </p:nvCxnSpPr>
        <p:spPr>
          <a:xfrm>
            <a:off x="1490133" y="3872089"/>
            <a:ext cx="226906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15C66-5DC8-2779-2418-CBD8C652BDEF}"/>
              </a:ext>
            </a:extLst>
          </p:cNvPr>
          <p:cNvCxnSpPr/>
          <p:nvPr/>
        </p:nvCxnSpPr>
        <p:spPr>
          <a:xfrm>
            <a:off x="3770489" y="3872089"/>
            <a:ext cx="767644" cy="116275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47C34FE-A332-61E4-31EE-BFED56985D83}"/>
              </a:ext>
            </a:extLst>
          </p:cNvPr>
          <p:cNvCxnSpPr/>
          <p:nvPr/>
        </p:nvCxnSpPr>
        <p:spPr>
          <a:xfrm>
            <a:off x="4538133" y="5023555"/>
            <a:ext cx="1693334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rapezoid 29">
            <a:extLst>
              <a:ext uri="{FF2B5EF4-FFF2-40B4-BE49-F238E27FC236}">
                <a16:creationId xmlns:a16="http://schemas.microsoft.com/office/drawing/2014/main" id="{A21B1B6E-1A8A-596A-77CF-789A13B8518F}"/>
              </a:ext>
            </a:extLst>
          </p:cNvPr>
          <p:cNvSpPr/>
          <p:nvPr/>
        </p:nvSpPr>
        <p:spPr>
          <a:xfrm rot="10800000">
            <a:off x="4075287" y="4199467"/>
            <a:ext cx="2844802" cy="812800"/>
          </a:xfrm>
          <a:prstGeom prst="trapezoid">
            <a:avLst>
              <a:gd name="adj" fmla="val 6111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415027-EFCC-0D9C-A12F-E092A943C7CF}"/>
              </a:ext>
            </a:extLst>
          </p:cNvPr>
          <p:cNvCxnSpPr>
            <a:cxnSpLocks/>
          </p:cNvCxnSpPr>
          <p:nvPr/>
        </p:nvCxnSpPr>
        <p:spPr>
          <a:xfrm>
            <a:off x="3759200" y="2585156"/>
            <a:ext cx="0" cy="128693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0A136D9-C9EA-5BED-2781-5276676BBB2D}"/>
              </a:ext>
            </a:extLst>
          </p:cNvPr>
          <p:cNvCxnSpPr>
            <a:cxnSpLocks/>
          </p:cNvCxnSpPr>
          <p:nvPr/>
        </p:nvCxnSpPr>
        <p:spPr>
          <a:xfrm>
            <a:off x="3420533" y="2957689"/>
            <a:ext cx="6547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Up Arrow 10">
            <a:extLst>
              <a:ext uri="{FF2B5EF4-FFF2-40B4-BE49-F238E27FC236}">
                <a16:creationId xmlns:a16="http://schemas.microsoft.com/office/drawing/2014/main" id="{E31E2D96-023B-13EC-5BAF-031CCB7B5250}"/>
              </a:ext>
            </a:extLst>
          </p:cNvPr>
          <p:cNvSpPr/>
          <p:nvPr/>
        </p:nvSpPr>
        <p:spPr>
          <a:xfrm rot="1496473">
            <a:off x="6671252" y="1504822"/>
            <a:ext cx="1325006" cy="3838534"/>
          </a:xfrm>
          <a:prstGeom prst="upArrow">
            <a:avLst>
              <a:gd name="adj1" fmla="val 50000"/>
              <a:gd name="adj2" fmla="val 8722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3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678751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							</a:t>
            </a:r>
            <a:r>
              <a:rPr lang="en-US" sz="4000" b="1" dirty="0">
                <a:solidFill>
                  <a:schemeClr val="bg1"/>
                </a:solidFill>
                <a:highlight>
                  <a:srgbClr val="FF0000"/>
                </a:highlight>
              </a:rPr>
              <a:t>Christ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      </a:t>
            </a:r>
            <a:r>
              <a:rPr lang="en-US" sz="8800" b="1" dirty="0">
                <a:solidFill>
                  <a:srgbClr val="FF0000"/>
                </a:solidFill>
              </a:rPr>
              <a:t>?</a:t>
            </a:r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7E3E5BB-9BA1-9132-4AC3-66C0FF24C172}"/>
              </a:ext>
            </a:extLst>
          </p:cNvPr>
          <p:cNvCxnSpPr/>
          <p:nvPr/>
        </p:nvCxnSpPr>
        <p:spPr>
          <a:xfrm>
            <a:off x="1490133" y="3872089"/>
            <a:ext cx="226906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15C66-5DC8-2779-2418-CBD8C652BDEF}"/>
              </a:ext>
            </a:extLst>
          </p:cNvPr>
          <p:cNvCxnSpPr/>
          <p:nvPr/>
        </p:nvCxnSpPr>
        <p:spPr>
          <a:xfrm>
            <a:off x="3770489" y="3872089"/>
            <a:ext cx="767644" cy="116275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47C34FE-A332-61E4-31EE-BFED56985D83}"/>
              </a:ext>
            </a:extLst>
          </p:cNvPr>
          <p:cNvCxnSpPr/>
          <p:nvPr/>
        </p:nvCxnSpPr>
        <p:spPr>
          <a:xfrm>
            <a:off x="4538133" y="5023555"/>
            <a:ext cx="1693334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rapezoid 29">
            <a:extLst>
              <a:ext uri="{FF2B5EF4-FFF2-40B4-BE49-F238E27FC236}">
                <a16:creationId xmlns:a16="http://schemas.microsoft.com/office/drawing/2014/main" id="{A21B1B6E-1A8A-596A-77CF-789A13B8518F}"/>
              </a:ext>
            </a:extLst>
          </p:cNvPr>
          <p:cNvSpPr/>
          <p:nvPr/>
        </p:nvSpPr>
        <p:spPr>
          <a:xfrm rot="10800000">
            <a:off x="4075287" y="4199467"/>
            <a:ext cx="2844802" cy="812800"/>
          </a:xfrm>
          <a:prstGeom prst="trapezoid">
            <a:avLst>
              <a:gd name="adj" fmla="val 6111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Bent Arrow 31">
            <a:extLst>
              <a:ext uri="{FF2B5EF4-FFF2-40B4-BE49-F238E27FC236}">
                <a16:creationId xmlns:a16="http://schemas.microsoft.com/office/drawing/2014/main" id="{46F889C1-D73C-1657-EBCA-4B9F3AC8C837}"/>
              </a:ext>
            </a:extLst>
          </p:cNvPr>
          <p:cNvSpPr/>
          <p:nvPr/>
        </p:nvSpPr>
        <p:spPr>
          <a:xfrm rot="1420234" flipH="1">
            <a:off x="3873253" y="1234701"/>
            <a:ext cx="3802534" cy="3417644"/>
          </a:xfrm>
          <a:prstGeom prst="bentArrow">
            <a:avLst>
              <a:gd name="adj1" fmla="val 22135"/>
              <a:gd name="adj2" fmla="val 24500"/>
              <a:gd name="adj3" fmla="val 42438"/>
              <a:gd name="adj4" fmla="val 43336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92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717119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6000" i="1" dirty="0">
                <a:solidFill>
                  <a:srgbClr val="00B0F0"/>
                </a:solidFill>
              </a:rPr>
              <a:t>Repentance</a:t>
            </a:r>
          </a:p>
          <a:p>
            <a:r>
              <a:rPr lang="en-US" sz="6000" i="1" dirty="0">
                <a:solidFill>
                  <a:srgbClr val="FFC000"/>
                </a:solidFill>
              </a:rPr>
              <a:t>	</a:t>
            </a:r>
            <a:r>
              <a:rPr lang="en-US" sz="6000" i="1" dirty="0">
                <a:solidFill>
                  <a:schemeClr val="bg1"/>
                </a:solidFill>
              </a:rPr>
              <a:t>Confession</a:t>
            </a:r>
          </a:p>
          <a:p>
            <a:r>
              <a:rPr lang="en-US" sz="6000" i="1" dirty="0">
                <a:solidFill>
                  <a:srgbClr val="FFC000"/>
                </a:solidFill>
              </a:rPr>
              <a:t>	Baptism / Conversion</a:t>
            </a:r>
          </a:p>
          <a:p>
            <a:r>
              <a:rPr lang="en-US" sz="6000" i="1" dirty="0">
                <a:solidFill>
                  <a:srgbClr val="FFC000"/>
                </a:solidFill>
              </a:rPr>
              <a:t>	         (walk in newness of life)</a:t>
            </a:r>
          </a:p>
          <a:p>
            <a:endParaRPr lang="en-US" sz="6000" i="1" dirty="0">
              <a:solidFill>
                <a:srgbClr val="FFC000"/>
              </a:solidFill>
            </a:endParaRPr>
          </a:p>
          <a:p>
            <a:r>
              <a:rPr lang="en-US" sz="6000" i="1" dirty="0">
                <a:solidFill>
                  <a:srgbClr val="FFC000"/>
                </a:solidFill>
              </a:rPr>
              <a:t>	        </a:t>
            </a:r>
            <a:r>
              <a:rPr lang="en-US" sz="6000" i="1" dirty="0">
                <a:solidFill>
                  <a:srgbClr val="00FB92"/>
                </a:solidFill>
              </a:rPr>
              <a:t>Mindset / Manner </a:t>
            </a:r>
          </a:p>
          <a:p>
            <a:r>
              <a:rPr lang="en-US" sz="6000" i="1" dirty="0">
                <a:solidFill>
                  <a:schemeClr val="bg1"/>
                </a:solidFill>
              </a:rPr>
              <a:t>		      </a:t>
            </a:r>
            <a:r>
              <a:rPr lang="en-US" sz="6000" i="1" dirty="0">
                <a:solidFill>
                  <a:srgbClr val="00FB92"/>
                </a:solidFill>
              </a:rPr>
              <a:t>that is lifelong</a:t>
            </a:r>
          </a:p>
          <a:p>
            <a:endParaRPr lang="en-US" sz="40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46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6797DF-A8DE-91ED-140C-B4E9771BDFB2}"/>
              </a:ext>
            </a:extLst>
          </p:cNvPr>
          <p:cNvSpPr txBox="1"/>
          <p:nvPr/>
        </p:nvSpPr>
        <p:spPr>
          <a:xfrm>
            <a:off x="1354667" y="666044"/>
            <a:ext cx="9381066" cy="5693866"/>
          </a:xfrm>
          <a:prstGeom prst="rect">
            <a:avLst/>
          </a:prstGeom>
          <a:solidFill>
            <a:srgbClr val="701C06">
              <a:alpha val="70980"/>
            </a:srgbClr>
          </a:solidFill>
        </p:spPr>
        <p:txBody>
          <a:bodyPr wrap="square" rtlCol="0">
            <a:spAutoFit/>
          </a:bodyPr>
          <a:lstStyle/>
          <a:p>
            <a:endParaRPr lang="en-US" sz="6000" dirty="0"/>
          </a:p>
          <a:p>
            <a:r>
              <a:rPr lang="en-US" sz="8800" dirty="0"/>
              <a:t>		   </a:t>
            </a:r>
            <a:r>
              <a:rPr lang="en-US" sz="8800" dirty="0">
                <a:solidFill>
                  <a:schemeClr val="bg1"/>
                </a:solidFill>
                <a:latin typeface="Segoe Script" panose="020B0804020000000003" pitchFamily="34" charset="0"/>
              </a:rPr>
              <a:t>LIVE</a:t>
            </a:r>
          </a:p>
          <a:p>
            <a:r>
              <a:rPr lang="en-US" sz="8800" dirty="0">
                <a:solidFill>
                  <a:schemeClr val="bg1"/>
                </a:solidFill>
                <a:latin typeface="Segoe Script" panose="020B0804020000000003" pitchFamily="34" charset="0"/>
              </a:rPr>
              <a:t>  FAITHFULLY</a:t>
            </a:r>
          </a:p>
          <a:p>
            <a:endParaRPr lang="en-US" sz="8800" dirty="0">
              <a:solidFill>
                <a:schemeClr val="bg1"/>
              </a:solidFill>
              <a:latin typeface="Segoe Script" panose="020B08040200000000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Segoe Script" panose="020B08040200000000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23CA55-1B78-5780-1C87-3D42A29D86F6}"/>
              </a:ext>
            </a:extLst>
          </p:cNvPr>
          <p:cNvSpPr txBox="1"/>
          <p:nvPr/>
        </p:nvSpPr>
        <p:spPr>
          <a:xfrm>
            <a:off x="2844800" y="4673600"/>
            <a:ext cx="67056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   </a:t>
            </a:r>
            <a:r>
              <a:rPr lang="en-US" sz="4000" dirty="0">
                <a:solidFill>
                  <a:schemeClr val="bg1"/>
                </a:solidFill>
                <a:latin typeface="Trebuchet MS" panose="020B0703020202090204" pitchFamily="34" charset="0"/>
              </a:rPr>
              <a:t>2 PETER 1:5-11</a:t>
            </a:r>
          </a:p>
        </p:txBody>
      </p:sp>
    </p:spTree>
    <p:extLst>
      <p:ext uri="{BB962C8B-B14F-4D97-AF65-F5344CB8AC3E}">
        <p14:creationId xmlns:p14="http://schemas.microsoft.com/office/powerpoint/2010/main" val="3228927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2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6797DF-A8DE-91ED-140C-B4E9771BDFB2}"/>
              </a:ext>
            </a:extLst>
          </p:cNvPr>
          <p:cNvSpPr txBox="1"/>
          <p:nvPr/>
        </p:nvSpPr>
        <p:spPr>
          <a:xfrm>
            <a:off x="1354667" y="666044"/>
            <a:ext cx="9381066" cy="4462760"/>
          </a:xfrm>
          <a:prstGeom prst="rect">
            <a:avLst/>
          </a:prstGeom>
          <a:solidFill>
            <a:srgbClr val="701C06">
              <a:alpha val="7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8800" dirty="0"/>
              <a:t>          </a:t>
            </a:r>
            <a:r>
              <a:rPr lang="en-US" sz="8800" dirty="0">
                <a:solidFill>
                  <a:schemeClr val="bg1"/>
                </a:solidFill>
                <a:latin typeface="Segoe Script" panose="020B0804020000000003" pitchFamily="34" charset="0"/>
              </a:rPr>
              <a:t>FAITH</a:t>
            </a:r>
          </a:p>
          <a:p>
            <a:r>
              <a:rPr lang="en-US" sz="8800" dirty="0">
                <a:solidFill>
                  <a:schemeClr val="bg1"/>
                </a:solidFill>
              </a:rPr>
              <a:t>			     </a:t>
            </a:r>
            <a:r>
              <a:rPr lang="en-US" sz="6000" dirty="0">
                <a:solidFill>
                  <a:schemeClr val="bg1"/>
                </a:solidFill>
                <a:latin typeface="Segoe Script" panose="020B0804020000000003" pitchFamily="34" charset="0"/>
              </a:rPr>
              <a:t>&amp;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8800" dirty="0">
                <a:solidFill>
                  <a:schemeClr val="bg1"/>
                </a:solidFill>
              </a:rPr>
              <a:t> </a:t>
            </a:r>
            <a:r>
              <a:rPr lang="en-US" sz="8800" dirty="0">
                <a:solidFill>
                  <a:schemeClr val="bg1"/>
                </a:solidFill>
                <a:latin typeface="Segoe Script" panose="020B0804020000000003" pitchFamily="34" charset="0"/>
              </a:rPr>
              <a:t>REPENTANCE</a:t>
            </a:r>
          </a:p>
        </p:txBody>
      </p:sp>
    </p:spTree>
    <p:extLst>
      <p:ext uri="{BB962C8B-B14F-4D97-AF65-F5344CB8AC3E}">
        <p14:creationId xmlns:p14="http://schemas.microsoft.com/office/powerpoint/2010/main" val="326667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6797DF-A8DE-91ED-140C-B4E9771BDFB2}"/>
              </a:ext>
            </a:extLst>
          </p:cNvPr>
          <p:cNvSpPr txBox="1"/>
          <p:nvPr/>
        </p:nvSpPr>
        <p:spPr>
          <a:xfrm>
            <a:off x="1354667" y="666044"/>
            <a:ext cx="9381066" cy="4462760"/>
          </a:xfrm>
          <a:prstGeom prst="rect">
            <a:avLst/>
          </a:prstGeom>
          <a:solidFill>
            <a:srgbClr val="701C06">
              <a:alpha val="7098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8800" dirty="0"/>
              <a:t>   </a:t>
            </a:r>
            <a:r>
              <a:rPr lang="en-US" sz="8800" dirty="0">
                <a:solidFill>
                  <a:schemeClr val="bg1"/>
                </a:solidFill>
                <a:latin typeface="Segoe Script" panose="020B0804020000000003" pitchFamily="34" charset="0"/>
              </a:rPr>
              <a:t>CONFESSION</a:t>
            </a:r>
          </a:p>
          <a:p>
            <a:r>
              <a:rPr lang="en-US" sz="8800" dirty="0">
                <a:solidFill>
                  <a:schemeClr val="bg1"/>
                </a:solidFill>
              </a:rPr>
              <a:t>			     </a:t>
            </a:r>
            <a:r>
              <a:rPr lang="en-US" sz="6000" dirty="0">
                <a:solidFill>
                  <a:schemeClr val="bg1"/>
                </a:solidFill>
                <a:latin typeface="Segoe Script" panose="020B0804020000000003" pitchFamily="34" charset="0"/>
              </a:rPr>
              <a:t>&amp;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8800" dirty="0">
                <a:solidFill>
                  <a:schemeClr val="bg1"/>
                </a:solidFill>
              </a:rPr>
              <a:t> </a:t>
            </a:r>
            <a:r>
              <a:rPr lang="en-US" sz="8800" dirty="0">
                <a:solidFill>
                  <a:schemeClr val="bg1"/>
                </a:solidFill>
                <a:latin typeface="Segoe Script" panose="020B0804020000000003" pitchFamily="34" charset="0"/>
              </a:rPr>
              <a:t>		BAPTISM</a:t>
            </a:r>
          </a:p>
        </p:txBody>
      </p:sp>
    </p:spTree>
    <p:extLst>
      <p:ext uri="{BB962C8B-B14F-4D97-AF65-F5344CB8AC3E}">
        <p14:creationId xmlns:p14="http://schemas.microsoft.com/office/powerpoint/2010/main" val="122686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dirty="0">
                <a:solidFill>
                  <a:srgbClr val="FFC000"/>
                </a:solidFill>
              </a:rPr>
              <a:t>CONFESSION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   	</a:t>
            </a:r>
            <a:r>
              <a:rPr lang="en-US" sz="4000" b="1" dirty="0">
                <a:solidFill>
                  <a:srgbClr val="00B0F0"/>
                </a:solidFill>
              </a:rPr>
              <a:t>Definition: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dirty="0">
                <a:solidFill>
                  <a:srgbClr val="FFC000"/>
                </a:solidFill>
              </a:rPr>
              <a:t>Confession</a:t>
            </a:r>
            <a:r>
              <a:rPr lang="en-US" sz="4000" b="1" dirty="0">
                <a:solidFill>
                  <a:schemeClr val="bg1"/>
                </a:solidFill>
              </a:rPr>
              <a:t> - </a:t>
            </a:r>
            <a:r>
              <a:rPr lang="en-US" sz="4000" i="1" dirty="0" err="1">
                <a:solidFill>
                  <a:schemeClr val="bg1"/>
                </a:solidFill>
              </a:rPr>
              <a:t>Homolegeo</a:t>
            </a:r>
            <a:r>
              <a:rPr lang="en-US" sz="4000" dirty="0">
                <a:solidFill>
                  <a:schemeClr val="bg1"/>
                </a:solidFill>
              </a:rPr>
              <a:t>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homo </a:t>
            </a:r>
            <a:r>
              <a:rPr lang="en-US" sz="4000" dirty="0">
                <a:solidFill>
                  <a:schemeClr val="bg1"/>
                </a:solidFill>
              </a:rPr>
              <a:t>= </a:t>
            </a:r>
            <a:r>
              <a:rPr lang="en-US" sz="4000" dirty="0">
                <a:solidFill>
                  <a:srgbClr val="FFFF00"/>
                </a:solidFill>
              </a:rPr>
              <a:t>same</a:t>
            </a:r>
            <a:r>
              <a:rPr lang="en-US" sz="4000" dirty="0">
                <a:solidFill>
                  <a:schemeClr val="bg1"/>
                </a:solidFill>
              </a:rPr>
              <a:t>     </a:t>
            </a:r>
            <a:r>
              <a:rPr lang="en-US" sz="4000" i="1" dirty="0" err="1">
                <a:solidFill>
                  <a:schemeClr val="bg1"/>
                </a:solidFill>
              </a:rPr>
              <a:t>legeo</a:t>
            </a:r>
            <a:r>
              <a:rPr lang="en-US" sz="4000" dirty="0">
                <a:solidFill>
                  <a:schemeClr val="bg1"/>
                </a:solidFill>
              </a:rPr>
              <a:t> = </a:t>
            </a:r>
            <a:r>
              <a:rPr lang="en-US" sz="4000" dirty="0">
                <a:solidFill>
                  <a:srgbClr val="FFFF00"/>
                </a:solidFill>
              </a:rPr>
              <a:t>to speak, say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To say the same thing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dirty="0">
                <a:solidFill>
                  <a:srgbClr val="FFC000"/>
                </a:solidFill>
              </a:rPr>
              <a:t>CONFESSION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   	</a:t>
            </a:r>
            <a:r>
              <a:rPr lang="en-US" sz="4000" b="1" dirty="0">
                <a:solidFill>
                  <a:srgbClr val="00B0F0"/>
                </a:solidFill>
              </a:rPr>
              <a:t>Definition: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dirty="0">
                <a:solidFill>
                  <a:srgbClr val="FFC000"/>
                </a:solidFill>
              </a:rPr>
              <a:t>Confession</a:t>
            </a:r>
            <a:r>
              <a:rPr lang="en-US" sz="4000" b="1" dirty="0">
                <a:solidFill>
                  <a:schemeClr val="bg1"/>
                </a:solidFill>
              </a:rPr>
              <a:t> - </a:t>
            </a:r>
            <a:r>
              <a:rPr lang="en-US" sz="4000" i="1" dirty="0" err="1">
                <a:solidFill>
                  <a:schemeClr val="bg1"/>
                </a:solidFill>
              </a:rPr>
              <a:t>Homolegeo</a:t>
            </a:r>
            <a:r>
              <a:rPr lang="en-US" sz="4000" dirty="0">
                <a:solidFill>
                  <a:schemeClr val="bg1"/>
                </a:solidFill>
              </a:rPr>
              <a:t>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homo </a:t>
            </a:r>
            <a:r>
              <a:rPr lang="en-US" sz="4000" dirty="0">
                <a:solidFill>
                  <a:schemeClr val="bg1"/>
                </a:solidFill>
              </a:rPr>
              <a:t>= </a:t>
            </a:r>
            <a:r>
              <a:rPr lang="en-US" sz="4000" dirty="0">
                <a:solidFill>
                  <a:srgbClr val="FFFF00"/>
                </a:solidFill>
              </a:rPr>
              <a:t>same</a:t>
            </a:r>
            <a:r>
              <a:rPr lang="en-US" sz="4000" dirty="0">
                <a:solidFill>
                  <a:schemeClr val="bg1"/>
                </a:solidFill>
              </a:rPr>
              <a:t>     </a:t>
            </a:r>
            <a:r>
              <a:rPr lang="en-US" sz="4000" i="1" dirty="0" err="1">
                <a:solidFill>
                  <a:schemeClr val="bg1"/>
                </a:solidFill>
              </a:rPr>
              <a:t>legeo</a:t>
            </a:r>
            <a:r>
              <a:rPr lang="en-US" sz="4000" dirty="0">
                <a:solidFill>
                  <a:schemeClr val="bg1"/>
                </a:solidFill>
              </a:rPr>
              <a:t> = </a:t>
            </a:r>
            <a:r>
              <a:rPr lang="en-US" sz="4000" dirty="0">
                <a:solidFill>
                  <a:srgbClr val="FFFF00"/>
                </a:solidFill>
              </a:rPr>
              <a:t>to speak, say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To say the same thing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Will agree w/ Lord when approve…</a:t>
            </a:r>
            <a:r>
              <a:rPr lang="en-US" sz="4000" b="1" i="1" dirty="0">
                <a:solidFill>
                  <a:srgbClr val="00FB92"/>
                </a:solidFill>
              </a:rPr>
              <a:t>but</a:t>
            </a:r>
            <a:r>
              <a:rPr lang="en-US" sz="4000" dirty="0">
                <a:solidFill>
                  <a:schemeClr val="bg1"/>
                </a:solidFill>
              </a:rPr>
              <a:t>…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dirty="0">
                <a:solidFill>
                  <a:srgbClr val="00FB92"/>
                </a:solidFill>
              </a:rPr>
              <a:t>what about when we disagree??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1713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dirty="0">
                <a:solidFill>
                  <a:srgbClr val="FFC000"/>
                </a:solidFill>
              </a:rPr>
              <a:t>CONFESSION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   	</a:t>
            </a:r>
            <a:r>
              <a:rPr lang="en-US" sz="4000" b="1" dirty="0">
                <a:solidFill>
                  <a:srgbClr val="00B0F0"/>
                </a:solidFill>
              </a:rPr>
              <a:t>Definition: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dirty="0">
                <a:solidFill>
                  <a:srgbClr val="FFC000"/>
                </a:solidFill>
              </a:rPr>
              <a:t>Confession</a:t>
            </a:r>
            <a:r>
              <a:rPr lang="en-US" sz="4000" b="1" dirty="0">
                <a:solidFill>
                  <a:schemeClr val="bg1"/>
                </a:solidFill>
              </a:rPr>
              <a:t> - </a:t>
            </a:r>
            <a:r>
              <a:rPr lang="en-US" sz="4000" i="1" dirty="0" err="1">
                <a:solidFill>
                  <a:schemeClr val="bg1"/>
                </a:solidFill>
              </a:rPr>
              <a:t>Homolegeo</a:t>
            </a:r>
            <a:r>
              <a:rPr lang="en-US" sz="4000" dirty="0">
                <a:solidFill>
                  <a:schemeClr val="bg1"/>
                </a:solidFill>
              </a:rPr>
              <a:t>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</a:t>
            </a:r>
            <a:r>
              <a:rPr lang="en-US" sz="4000" i="1" dirty="0">
                <a:solidFill>
                  <a:schemeClr val="bg1"/>
                </a:solidFill>
              </a:rPr>
              <a:t>homo </a:t>
            </a:r>
            <a:r>
              <a:rPr lang="en-US" sz="4000" dirty="0">
                <a:solidFill>
                  <a:schemeClr val="bg1"/>
                </a:solidFill>
              </a:rPr>
              <a:t>= </a:t>
            </a:r>
            <a:r>
              <a:rPr lang="en-US" sz="4000" dirty="0">
                <a:solidFill>
                  <a:srgbClr val="FFFF00"/>
                </a:solidFill>
              </a:rPr>
              <a:t>same</a:t>
            </a:r>
            <a:r>
              <a:rPr lang="en-US" sz="4000" dirty="0">
                <a:solidFill>
                  <a:schemeClr val="bg1"/>
                </a:solidFill>
              </a:rPr>
              <a:t>     </a:t>
            </a:r>
            <a:r>
              <a:rPr lang="en-US" sz="4000" i="1" dirty="0" err="1">
                <a:solidFill>
                  <a:schemeClr val="bg1"/>
                </a:solidFill>
              </a:rPr>
              <a:t>legeo</a:t>
            </a:r>
            <a:r>
              <a:rPr lang="en-US" sz="4000" dirty="0">
                <a:solidFill>
                  <a:schemeClr val="bg1"/>
                </a:solidFill>
              </a:rPr>
              <a:t> = </a:t>
            </a:r>
            <a:r>
              <a:rPr lang="en-US" sz="4000" dirty="0">
                <a:solidFill>
                  <a:srgbClr val="FFFF00"/>
                </a:solidFill>
              </a:rPr>
              <a:t>to speak, say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To say the same thing</a:t>
            </a: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b="1" dirty="0">
                <a:solidFill>
                  <a:srgbClr val="00B0F0"/>
                </a:solidFill>
              </a:rPr>
              <a:t>Illustrated:  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Stephen - </a:t>
            </a:r>
            <a:r>
              <a:rPr lang="en-US" sz="4000" dirty="0">
                <a:solidFill>
                  <a:srgbClr val="FFFF00"/>
                </a:solidFill>
              </a:rPr>
              <a:t>Acts 7:60</a:t>
            </a: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87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BAPTISM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dirty="0">
                <a:solidFill>
                  <a:srgbClr val="00B0F0"/>
                </a:solidFill>
              </a:rPr>
              <a:t>Definition: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rgbClr val="FFC000"/>
                </a:solidFill>
              </a:rPr>
              <a:t>Baptism</a:t>
            </a:r>
            <a:r>
              <a:rPr lang="en-US" sz="4000" dirty="0">
                <a:solidFill>
                  <a:schemeClr val="bg1"/>
                </a:solidFill>
              </a:rPr>
              <a:t> – </a:t>
            </a:r>
            <a:r>
              <a:rPr lang="en-US" sz="4000" i="1" dirty="0" err="1">
                <a:solidFill>
                  <a:schemeClr val="bg1"/>
                </a:solidFill>
              </a:rPr>
              <a:t>Baptidzo</a:t>
            </a:r>
            <a:r>
              <a:rPr lang="en-US" sz="4000" dirty="0">
                <a:solidFill>
                  <a:schemeClr val="bg1"/>
                </a:solidFill>
              </a:rPr>
              <a:t> = to </a:t>
            </a:r>
            <a:r>
              <a:rPr lang="en-US" sz="4000" dirty="0">
                <a:solidFill>
                  <a:srgbClr val="FFFF00"/>
                </a:solidFill>
              </a:rPr>
              <a:t>dip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rgbClr val="FFFF00"/>
                </a:solidFill>
              </a:rPr>
              <a:t>plunge, immerse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	</a:t>
            </a:r>
            <a:endParaRPr lang="en-US" sz="4000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86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62478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  <a:r>
              <a:rPr lang="en-US" sz="4000" b="1" i="1" dirty="0">
                <a:solidFill>
                  <a:srgbClr val="FFC000"/>
                </a:solidFill>
              </a:rPr>
              <a:t>BAPTISM</a:t>
            </a:r>
            <a:r>
              <a:rPr lang="en-US" sz="4000" b="1" dirty="0">
                <a:solidFill>
                  <a:schemeClr val="bg1"/>
                </a:solidFill>
              </a:rPr>
              <a:t>:  Defined and Illustrated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  <a:r>
              <a:rPr lang="en-US" sz="4000" dirty="0">
                <a:solidFill>
                  <a:srgbClr val="00B0F0"/>
                </a:solidFill>
              </a:rPr>
              <a:t>Definition: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rgbClr val="FFC000"/>
                </a:solidFill>
              </a:rPr>
              <a:t>Baptism</a:t>
            </a:r>
            <a:r>
              <a:rPr lang="en-US" sz="4000" dirty="0">
                <a:solidFill>
                  <a:schemeClr val="bg1"/>
                </a:solidFill>
              </a:rPr>
              <a:t> – </a:t>
            </a:r>
            <a:r>
              <a:rPr lang="en-US" sz="4000" i="1" dirty="0" err="1">
                <a:solidFill>
                  <a:schemeClr val="bg1"/>
                </a:solidFill>
              </a:rPr>
              <a:t>Baptidzo</a:t>
            </a:r>
            <a:r>
              <a:rPr lang="en-US" sz="4000" dirty="0">
                <a:solidFill>
                  <a:schemeClr val="bg1"/>
                </a:solidFill>
              </a:rPr>
              <a:t> = to </a:t>
            </a:r>
            <a:r>
              <a:rPr lang="en-US" sz="4000" dirty="0">
                <a:solidFill>
                  <a:srgbClr val="FFFF00"/>
                </a:solidFill>
              </a:rPr>
              <a:t>dip</a:t>
            </a:r>
            <a:r>
              <a:rPr lang="en-US" sz="4000" dirty="0">
                <a:solidFill>
                  <a:schemeClr val="bg1"/>
                </a:solidFill>
              </a:rPr>
              <a:t>,</a:t>
            </a:r>
          </a:p>
          <a:p>
            <a:r>
              <a:rPr lang="en-US" sz="4000" dirty="0">
                <a:solidFill>
                  <a:schemeClr val="bg1"/>
                </a:solidFill>
              </a:rPr>
              <a:t>			</a:t>
            </a:r>
            <a:r>
              <a:rPr lang="en-US" sz="4000" dirty="0">
                <a:solidFill>
                  <a:srgbClr val="FFFF00"/>
                </a:solidFill>
              </a:rPr>
              <a:t>plunge, immerse</a:t>
            </a:r>
          </a:p>
          <a:p>
            <a:endParaRPr lang="en-US" sz="4000" dirty="0">
              <a:solidFill>
                <a:srgbClr val="FFFF00"/>
              </a:solidFill>
            </a:endParaRPr>
          </a:p>
          <a:p>
            <a:r>
              <a:rPr lang="en-US" sz="4000" dirty="0">
                <a:solidFill>
                  <a:srgbClr val="FFFF00"/>
                </a:solidFill>
              </a:rPr>
              <a:t>	</a:t>
            </a:r>
            <a:r>
              <a:rPr lang="en-US" sz="4000" dirty="0">
                <a:solidFill>
                  <a:srgbClr val="00B0F0"/>
                </a:solidFill>
              </a:rPr>
              <a:t>Illustration: </a:t>
            </a:r>
            <a:r>
              <a:rPr lang="en-US" sz="4000" dirty="0">
                <a:solidFill>
                  <a:schemeClr val="bg1"/>
                </a:solidFill>
              </a:rPr>
              <a:t>Romans 6:3,4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			                 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	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47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405097-D7BF-FCE4-4C09-33A6052E3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98" y="0"/>
            <a:ext cx="12191302" cy="69126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9CAFA7-9F4B-7326-592E-70CD29DC2AE8}"/>
              </a:ext>
            </a:extLst>
          </p:cNvPr>
          <p:cNvSpPr txBox="1"/>
          <p:nvPr/>
        </p:nvSpPr>
        <p:spPr>
          <a:xfrm>
            <a:off x="942977" y="178513"/>
            <a:ext cx="10601324" cy="5940088"/>
          </a:xfrm>
          <a:prstGeom prst="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i="1" dirty="0">
                <a:solidFill>
                  <a:srgbClr val="FFC000"/>
                </a:solidFill>
              </a:rPr>
              <a:t>	</a:t>
            </a:r>
            <a:r>
              <a:rPr lang="en-US" sz="4000" b="1" dirty="0">
                <a:solidFill>
                  <a:schemeClr val="bg1"/>
                </a:solidFill>
              </a:rPr>
              <a:t>   </a:t>
            </a:r>
          </a:p>
          <a:p>
            <a:r>
              <a:rPr lang="en-US" sz="4000" b="1" dirty="0">
                <a:solidFill>
                  <a:schemeClr val="bg1"/>
                </a:solidFill>
              </a:rPr>
              <a:t>								</a:t>
            </a:r>
            <a:r>
              <a:rPr lang="en-US" sz="4000" b="1" dirty="0">
                <a:solidFill>
                  <a:schemeClr val="bg1"/>
                </a:solidFill>
                <a:highlight>
                  <a:srgbClr val="FF0000"/>
                </a:highlight>
              </a:rPr>
              <a:t>Christ</a:t>
            </a: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4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				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7E3E5BB-9BA1-9132-4AC3-66C0FF24C172}"/>
              </a:ext>
            </a:extLst>
          </p:cNvPr>
          <p:cNvCxnSpPr/>
          <p:nvPr/>
        </p:nvCxnSpPr>
        <p:spPr>
          <a:xfrm>
            <a:off x="1490133" y="3872089"/>
            <a:ext cx="2269067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815C66-5DC8-2779-2418-CBD8C652BDEF}"/>
              </a:ext>
            </a:extLst>
          </p:cNvPr>
          <p:cNvCxnSpPr/>
          <p:nvPr/>
        </p:nvCxnSpPr>
        <p:spPr>
          <a:xfrm>
            <a:off x="3770489" y="3872089"/>
            <a:ext cx="767644" cy="116275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47C34FE-A332-61E4-31EE-BFED56985D83}"/>
              </a:ext>
            </a:extLst>
          </p:cNvPr>
          <p:cNvCxnSpPr/>
          <p:nvPr/>
        </p:nvCxnSpPr>
        <p:spPr>
          <a:xfrm>
            <a:off x="4538133" y="5023555"/>
            <a:ext cx="1693334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rapezoid 29">
            <a:extLst>
              <a:ext uri="{FF2B5EF4-FFF2-40B4-BE49-F238E27FC236}">
                <a16:creationId xmlns:a16="http://schemas.microsoft.com/office/drawing/2014/main" id="{A21B1B6E-1A8A-596A-77CF-789A13B8518F}"/>
              </a:ext>
            </a:extLst>
          </p:cNvPr>
          <p:cNvSpPr/>
          <p:nvPr/>
        </p:nvSpPr>
        <p:spPr>
          <a:xfrm rot="10800000">
            <a:off x="4075287" y="4199467"/>
            <a:ext cx="2844802" cy="812800"/>
          </a:xfrm>
          <a:prstGeom prst="trapezoid">
            <a:avLst>
              <a:gd name="adj" fmla="val 6111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415027-EFCC-0D9C-A12F-E092A943C7CF}"/>
              </a:ext>
            </a:extLst>
          </p:cNvPr>
          <p:cNvCxnSpPr>
            <a:cxnSpLocks/>
          </p:cNvCxnSpPr>
          <p:nvPr/>
        </p:nvCxnSpPr>
        <p:spPr>
          <a:xfrm>
            <a:off x="3759200" y="2585156"/>
            <a:ext cx="0" cy="128693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0A136D9-C9EA-5BED-2781-5276676BBB2D}"/>
              </a:ext>
            </a:extLst>
          </p:cNvPr>
          <p:cNvCxnSpPr>
            <a:cxnSpLocks/>
          </p:cNvCxnSpPr>
          <p:nvPr/>
        </p:nvCxnSpPr>
        <p:spPr>
          <a:xfrm>
            <a:off x="3420533" y="2957689"/>
            <a:ext cx="654753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Up Arrow 10">
            <a:extLst>
              <a:ext uri="{FF2B5EF4-FFF2-40B4-BE49-F238E27FC236}">
                <a16:creationId xmlns:a16="http://schemas.microsoft.com/office/drawing/2014/main" id="{E31E2D96-023B-13EC-5BAF-031CCB7B5250}"/>
              </a:ext>
            </a:extLst>
          </p:cNvPr>
          <p:cNvSpPr/>
          <p:nvPr/>
        </p:nvSpPr>
        <p:spPr>
          <a:xfrm rot="1496473">
            <a:off x="6671252" y="1504822"/>
            <a:ext cx="1325006" cy="3838534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15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4375</TotalTime>
  <Words>404</Words>
  <Application>Microsoft Macintosh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Segoe Script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Dewey Marrs</dc:creator>
  <cp:lastModifiedBy>Dewey Marrs</cp:lastModifiedBy>
  <cp:revision>15</cp:revision>
  <dcterms:created xsi:type="dcterms:W3CDTF">2023-12-03T00:34:16Z</dcterms:created>
  <dcterms:modified xsi:type="dcterms:W3CDTF">2023-12-10T04:40:23Z</dcterms:modified>
</cp:coreProperties>
</file>