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d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70" r:id="rId7"/>
    <p:sldId id="285" r:id="rId8"/>
    <p:sldId id="269" r:id="rId9"/>
    <p:sldId id="272" r:id="rId10"/>
    <p:sldId id="286" r:id="rId11"/>
    <p:sldId id="273" r:id="rId12"/>
    <p:sldId id="277" r:id="rId13"/>
    <p:sldId id="278" r:id="rId14"/>
    <p:sldId id="283" r:id="rId15"/>
    <p:sldId id="282" r:id="rId16"/>
    <p:sldId id="284" r:id="rId17"/>
    <p:sldId id="280" r:id="rId18"/>
    <p:sldId id="287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13"/>
  </p:normalViewPr>
  <p:slideViewPr>
    <p:cSldViewPr snapToGrid="0">
      <p:cViewPr varScale="1">
        <p:scale>
          <a:sx n="108" d="100"/>
          <a:sy n="108" d="100"/>
        </p:scale>
        <p:origin x="736" y="-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5781-6F55-A947-2BF8-649433B8A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CF7BF-727D-B102-E1B8-9E26CC3A3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1615F-99E0-9E6C-7A54-2D8CEB26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CB6C-C0A1-134B-93ED-1B4CCCB43B5A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ADFA1-8AB9-3905-F685-63125785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9952A-1E16-CBEB-8E2F-7A99E891B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54E6-F87C-EA41-80E0-A837F985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3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0E04-A6FE-C59D-741A-496F4C11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58FF7-3921-2057-306C-37E3224C0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1E357-A486-5103-3FB4-D49916086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CB6C-C0A1-134B-93ED-1B4CCCB43B5A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2E522-9144-7E80-0277-7DB1A356D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C6D47-B4F4-E28B-BDB3-E13A52A53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54E6-F87C-EA41-80E0-A837F985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BA0F16-64E6-6E16-7C8F-C61FD57AAE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49838-078C-4F8A-59B3-66A2606BC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00DA4-83A5-65DB-E6E0-4EA25CF5D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CB6C-C0A1-134B-93ED-1B4CCCB43B5A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DDEB6-A89F-35F7-8D7B-68E6E703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E7F61-0D05-BBA7-B1D6-15E56DF1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54E6-F87C-EA41-80E0-A837F985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5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947C-F4DB-3768-635F-F4328808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00B65-782E-CE0C-6E50-9D6B7A7EB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A1418-42FA-7EC5-5E0B-6528DCF52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CB6C-C0A1-134B-93ED-1B4CCCB43B5A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1A024-BE52-8291-2015-291A39C4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A0336-A5A4-5E4D-F46B-79DD9536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54E6-F87C-EA41-80E0-A837F985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9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B948-D73D-3E35-2916-911BA664A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DA56C-91BB-984F-8F1B-3FCBD59E8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835F4-9EA8-833F-6F35-A4F44B37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CB6C-C0A1-134B-93ED-1B4CCCB43B5A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03DD-34BE-B339-A13F-10AF0FEB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959E9-B83E-0A70-8C1E-0292F063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54E6-F87C-EA41-80E0-A837F985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0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7E101-6B43-7A22-C285-9086BAE98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1FDE8-C71F-264A-DCC3-98D49FE07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78EF9-5C99-AA36-C719-3B4840D96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280D1-7513-0D13-7B8D-FFB01FE2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CB6C-C0A1-134B-93ED-1B4CCCB43B5A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9804C-7D0D-B12E-A2D9-8F71FB3C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6A112-2FF5-5523-71EB-CB9F164C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54E6-F87C-EA41-80E0-A837F985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2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7E71-F29D-C0EF-1EB2-F40E23FD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FE3F5-2532-FBBF-1A7A-0A8BEC97E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36C27-90A9-3ABF-CCD3-D6CE5885D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FB299F-F356-9686-4DF6-199E63DF0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698DA3-9AF1-9761-E130-453A2519D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81986C-F85E-45B6-802C-A438FF84A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CB6C-C0A1-134B-93ED-1B4CCCB43B5A}" type="datetimeFigureOut">
              <a:rPr lang="en-US" smtClean="0"/>
              <a:t>8/3/23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1BA9A-EB5D-CF7A-F134-5C8A151E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C1E8C5-6A1B-3161-E3C2-50995458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54E6-F87C-EA41-80E0-A837F985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619B-D9C4-CDDF-4D9A-55357275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8BDA3-DC90-7370-B875-88F6B375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CB6C-C0A1-134B-93ED-1B4CCCB43B5A}" type="datetimeFigureOut">
              <a:rPr lang="en-US" smtClean="0"/>
              <a:t>8/3/23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67181-8254-BF9C-89A6-8E815A20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A50CF-A39A-262B-B379-1A3822ED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54E6-F87C-EA41-80E0-A837F985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7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44F73-5241-B35F-828A-5F6710796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CB6C-C0A1-134B-93ED-1B4CCCB43B5A}" type="datetimeFigureOut">
              <a:rPr lang="en-US" smtClean="0"/>
              <a:t>8/3/23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64104E-E5E1-5CBE-0D09-9E001605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8B708-5B63-22C2-7244-DA29550E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54E6-F87C-EA41-80E0-A837F985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9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725B0-4D75-5EBA-B046-03EB0AAF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21825-175B-0049-97C3-E95839164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CD4A3-C9FF-1A66-AAC3-84D922481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3EBC6-7B98-FC41-7B1B-F856843BA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CB6C-C0A1-134B-93ED-1B4CCCB43B5A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0049F-B452-005C-E5EB-7BD98FFE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9E8A8-D040-01A6-0E85-D3B2E64E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54E6-F87C-EA41-80E0-A837F985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7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F9B6C-9D31-6D7D-3401-D5742E12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46E09F-A197-5492-CD58-9DE385FB2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A74F3-1E0F-D301-236C-2209381A3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8C743-76C1-9B17-1128-30750B46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CB6C-C0A1-134B-93ED-1B4CCCB43B5A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3F1DE-CB5D-D824-8F84-4ADE8FD8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FAE63-C342-61B0-0FA1-BB0493AD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54E6-F87C-EA41-80E0-A837F985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9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F01A5-A5DD-AD2E-4BEC-072F0521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16DD8-0CC9-5BF3-A76B-658C53A6E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25FF2-3EBE-A0CA-7E04-EC6C74402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5CB6C-C0A1-134B-93ED-1B4CCCB43B5A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F5337-FB08-E5BA-A399-BA65B7D89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9B5A3-4CB7-7D00-3C46-51DDFD323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54E6-F87C-EA41-80E0-A837F985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7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5184&amp;picture=fresh-spring-backgroun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98183&amp;picture=backgroun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34750&amp;picture=&amp;jazyk=D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34750&amp;picture=&amp;jazyk=D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34750&amp;picture=&amp;jazyk=D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34750&amp;picture=&amp;jazyk=D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4262&amp;picture=blue-smooth-seamless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4262&amp;picture=blue-smooth-seamless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248884" TargetMode="External"/><Relationship Id="rId2" Type="http://schemas.openxmlformats.org/officeDocument/2006/relationships/image" Target="../media/image6.jpg!d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248884" TargetMode="External"/><Relationship Id="rId2" Type="http://schemas.openxmlformats.org/officeDocument/2006/relationships/image" Target="../media/image6.jpg!d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248884" TargetMode="External"/><Relationship Id="rId2" Type="http://schemas.openxmlformats.org/officeDocument/2006/relationships/image" Target="../media/image6.jpg!d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5184&amp;picture=fresh-spring-backgroun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5184&amp;picture=fresh-spring-backgroun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5184&amp;picture=fresh-spring-backgroun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5184&amp;picture=fresh-spring-backgroun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ngall.com/first-place-png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5184&amp;picture=fresh-spring-backgroun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ngall.com/first-place-png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5184&amp;picture=fresh-spring-backgroun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ngall.com/first-place-png/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5184&amp;picture=fresh-spring-backgroun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ngall.com/first-place-png/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5184&amp;picture=fresh-spring-backgroun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ngall.com/first-place-png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D99813-08ED-175F-2000-5500A65D9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925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406C11-830F-E843-98CF-6C792BBEBB61}"/>
              </a:ext>
            </a:extLst>
          </p:cNvPr>
          <p:cNvSpPr txBox="1"/>
          <p:nvPr/>
        </p:nvSpPr>
        <p:spPr>
          <a:xfrm>
            <a:off x="0" y="0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/>
              <a:t>	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15870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CE06E5-C6CE-BF18-06C8-D28C3ECF7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749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63ACEF-96AA-3FD9-6EB1-E3CD7C086B3E}"/>
              </a:ext>
            </a:extLst>
          </p:cNvPr>
          <p:cNvSpPr txBox="1"/>
          <p:nvPr/>
        </p:nvSpPr>
        <p:spPr>
          <a:xfrm>
            <a:off x="0" y="900113"/>
            <a:ext cx="12192000" cy="52629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/>
              <a:t>	</a:t>
            </a:r>
            <a:r>
              <a:rPr lang="en-US" sz="4000" b="1" dirty="0">
                <a:solidFill>
                  <a:srgbClr val="FFFF00"/>
                </a:solidFill>
              </a:rPr>
              <a:t>MATTHEW 19:20,21</a:t>
            </a:r>
          </a:p>
          <a:p>
            <a:endParaRPr lang="en-US" sz="4000" b="1" dirty="0">
              <a:solidFill>
                <a:srgbClr val="FFFF00"/>
              </a:solidFill>
            </a:endParaRPr>
          </a:p>
          <a:p>
            <a:r>
              <a:rPr lang="en-US" sz="4000" b="1" dirty="0">
                <a:solidFill>
                  <a:srgbClr val="FFFF00"/>
                </a:solidFill>
              </a:rPr>
              <a:t>	</a:t>
            </a:r>
            <a:r>
              <a:rPr lang="en-US" sz="4400" dirty="0">
                <a:solidFill>
                  <a:schemeClr val="bg1"/>
                </a:solidFill>
              </a:rPr>
              <a:t>“…All these I have kept from my youth. What do 	I still lack ? And Jesus said to him, if you want to 	be </a:t>
            </a:r>
            <a:r>
              <a:rPr lang="en-US" sz="4400" b="1" dirty="0">
                <a:solidFill>
                  <a:srgbClr val="FFFF00"/>
                </a:solidFill>
              </a:rPr>
              <a:t>PERFECT</a:t>
            </a:r>
            <a:r>
              <a:rPr lang="en-US" sz="4400" dirty="0">
                <a:solidFill>
                  <a:schemeClr val="bg1"/>
                </a:solidFill>
              </a:rPr>
              <a:t>, go, sell what you have and give to 	the poor and you will have treasure in heaven…”</a:t>
            </a:r>
          </a:p>
          <a:p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81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9284E-24B7-63FB-03E6-343FFC0F9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953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7ED09E-0F35-7347-BE7D-91EDF7C5814F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				Philippians 3:12-15</a:t>
            </a:r>
          </a:p>
          <a:p>
            <a:endParaRPr lang="en-US" sz="2000" dirty="0"/>
          </a:p>
          <a:p>
            <a:r>
              <a:rPr lang="en-US" sz="4000" dirty="0"/>
              <a:t>	I have not attained, or been perfected </a:t>
            </a:r>
            <a:r>
              <a:rPr lang="en-US" sz="4000" i="1" dirty="0"/>
              <a:t>(</a:t>
            </a:r>
            <a:r>
              <a:rPr lang="en-US" sz="4000" i="1" dirty="0" err="1"/>
              <a:t>teleios</a:t>
            </a:r>
            <a:r>
              <a:rPr lang="en-US" sz="4000" i="1" dirty="0"/>
              <a:t>)</a:t>
            </a:r>
          </a:p>
          <a:p>
            <a:r>
              <a:rPr lang="en-US" sz="4000" dirty="0"/>
              <a:t>	But I press on to lay hold of that </a:t>
            </a:r>
            <a:r>
              <a:rPr lang="en-US" sz="4000" i="1" dirty="0"/>
              <a:t>(resurrection)…</a:t>
            </a:r>
          </a:p>
        </p:txBody>
      </p:sp>
    </p:spTree>
    <p:extLst>
      <p:ext uri="{BB962C8B-B14F-4D97-AF65-F5344CB8AC3E}">
        <p14:creationId xmlns:p14="http://schemas.microsoft.com/office/powerpoint/2010/main" val="3855457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9284E-24B7-63FB-03E6-343FFC0F9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953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7ED09E-0F35-7347-BE7D-91EDF7C5814F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				Philippians 3:12-15</a:t>
            </a:r>
          </a:p>
          <a:p>
            <a:endParaRPr lang="en-US" sz="2000" dirty="0"/>
          </a:p>
          <a:p>
            <a:r>
              <a:rPr lang="en-US" sz="4000" dirty="0"/>
              <a:t>	I have not attained, or been </a:t>
            </a:r>
            <a:r>
              <a:rPr lang="en-US" sz="4000" b="1" dirty="0"/>
              <a:t>perfected</a:t>
            </a:r>
            <a:r>
              <a:rPr lang="en-US" sz="4000" dirty="0"/>
              <a:t> </a:t>
            </a:r>
            <a:r>
              <a:rPr lang="en-US" sz="4000" i="1" dirty="0"/>
              <a:t>(</a:t>
            </a:r>
            <a:r>
              <a:rPr lang="en-US" sz="4000" i="1" dirty="0" err="1"/>
              <a:t>teleios</a:t>
            </a:r>
            <a:r>
              <a:rPr lang="en-US" sz="4000" i="1" dirty="0"/>
              <a:t>)</a:t>
            </a:r>
          </a:p>
          <a:p>
            <a:r>
              <a:rPr lang="en-US" sz="4000" dirty="0"/>
              <a:t>	But I press on to lay hold of that </a:t>
            </a:r>
            <a:r>
              <a:rPr lang="en-US" sz="4000" i="1" dirty="0"/>
              <a:t>(resurrection)…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A29730-647C-DA46-CD8D-85F0940C7F5E}"/>
              </a:ext>
            </a:extLst>
          </p:cNvPr>
          <p:cNvSpPr txBox="1"/>
          <p:nvPr/>
        </p:nvSpPr>
        <p:spPr>
          <a:xfrm>
            <a:off x="1" y="2500313"/>
            <a:ext cx="12192000" cy="34470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    I have not laid hold of it </a:t>
            </a:r>
            <a:r>
              <a:rPr lang="en-US" sz="4000" i="1" dirty="0">
                <a:solidFill>
                  <a:schemeClr val="bg1"/>
                </a:solidFill>
              </a:rPr>
              <a:t>(the resurrection from dead)</a:t>
            </a:r>
          </a:p>
          <a:p>
            <a:r>
              <a:rPr lang="en-US" sz="4000" dirty="0">
                <a:solidFill>
                  <a:schemeClr val="bg1"/>
                </a:solidFill>
              </a:rPr>
              <a:t>	But one thing I do: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</a:t>
            </a:r>
            <a:r>
              <a:rPr lang="en-US" sz="4000" b="1" dirty="0">
                <a:solidFill>
                  <a:srgbClr val="FFFF00"/>
                </a:solidFill>
              </a:rPr>
              <a:t>FORGET</a:t>
            </a:r>
            <a:r>
              <a:rPr lang="en-US" sz="4000" dirty="0">
                <a:solidFill>
                  <a:schemeClr val="bg1"/>
                </a:solidFill>
              </a:rPr>
              <a:t> – the things behind me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</a:t>
            </a:r>
            <a:r>
              <a:rPr lang="en-US" sz="4000" b="1" dirty="0">
                <a:solidFill>
                  <a:srgbClr val="FFFF00"/>
                </a:solidFill>
              </a:rPr>
              <a:t>REACH</a:t>
            </a:r>
            <a:r>
              <a:rPr lang="en-US" sz="4000" dirty="0">
                <a:solidFill>
                  <a:schemeClr val="bg1"/>
                </a:solidFill>
              </a:rPr>
              <a:t> – to the things ahead of me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</a:t>
            </a:r>
            <a:r>
              <a:rPr lang="en-US" sz="4000" b="1" dirty="0">
                <a:solidFill>
                  <a:srgbClr val="FFFF00"/>
                </a:solidFill>
              </a:rPr>
              <a:t>PRESS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– toward the goal…prize of the call of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25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9284E-24B7-63FB-03E6-343FFC0F9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953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7ED09E-0F35-7347-BE7D-91EDF7C5814F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				Philippians 3:12-15</a:t>
            </a:r>
          </a:p>
          <a:p>
            <a:endParaRPr lang="en-US" sz="2000" dirty="0"/>
          </a:p>
          <a:p>
            <a:r>
              <a:rPr lang="en-US" sz="4000" dirty="0"/>
              <a:t>	</a:t>
            </a:r>
            <a:r>
              <a:rPr lang="en-US" sz="4000" b="1" u="sng" dirty="0"/>
              <a:t>I have not attained, or been PERFECTED </a:t>
            </a:r>
            <a:r>
              <a:rPr lang="en-US" sz="4000" b="1" i="1" u="sng" dirty="0"/>
              <a:t>(</a:t>
            </a:r>
            <a:r>
              <a:rPr lang="en-US" sz="4000" b="1" i="1" u="sng" dirty="0" err="1"/>
              <a:t>teleios</a:t>
            </a:r>
            <a:r>
              <a:rPr lang="en-US" sz="4000" b="1" i="1" dirty="0"/>
              <a:t>)</a:t>
            </a:r>
          </a:p>
          <a:p>
            <a:r>
              <a:rPr lang="en-US" sz="4000" dirty="0"/>
              <a:t>	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But I press on to lay hold of that </a:t>
            </a:r>
            <a:r>
              <a:rPr lang="en-US" sz="40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(resurrection)…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A29730-647C-DA46-CD8D-85F0940C7F5E}"/>
              </a:ext>
            </a:extLst>
          </p:cNvPr>
          <p:cNvSpPr txBox="1"/>
          <p:nvPr/>
        </p:nvSpPr>
        <p:spPr>
          <a:xfrm>
            <a:off x="1" y="2500313"/>
            <a:ext cx="12192000" cy="34470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   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I have not laid hold of it </a:t>
            </a:r>
            <a:r>
              <a:rPr lang="en-US" sz="4000" i="1" dirty="0">
                <a:solidFill>
                  <a:schemeClr val="bg2">
                    <a:lumMod val="25000"/>
                  </a:schemeClr>
                </a:solidFill>
              </a:rPr>
              <a:t>(the resurrection from dead)</a:t>
            </a:r>
          </a:p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	But one thing I do: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FORGET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the things behind me</a:t>
            </a: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REACH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to the things ahead of me</a:t>
            </a: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PRESS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toward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the goal…prize of the call of God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77CDF-6F73-35E4-8870-00EADA1377DC}"/>
              </a:ext>
            </a:extLst>
          </p:cNvPr>
          <p:cNvSpPr txBox="1"/>
          <p:nvPr/>
        </p:nvSpPr>
        <p:spPr>
          <a:xfrm>
            <a:off x="0" y="5947411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</a:t>
            </a:r>
            <a:r>
              <a:rPr lang="en-US" sz="4000" b="1" dirty="0"/>
              <a:t>Therefore…as many as are </a:t>
            </a:r>
            <a:r>
              <a:rPr lang="en-US" sz="4000" b="1" u="sng" dirty="0"/>
              <a:t>PERFECT</a:t>
            </a:r>
            <a:r>
              <a:rPr lang="en-US" sz="4000" b="1" dirty="0"/>
              <a:t> , have this mind</a:t>
            </a:r>
          </a:p>
        </p:txBody>
      </p:sp>
    </p:spTree>
    <p:extLst>
      <p:ext uri="{BB962C8B-B14F-4D97-AF65-F5344CB8AC3E}">
        <p14:creationId xmlns:p14="http://schemas.microsoft.com/office/powerpoint/2010/main" val="26905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9284E-24B7-63FB-03E6-343FFC0F9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953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7ED09E-0F35-7347-BE7D-91EDF7C5814F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				Philippians 3:12-15</a:t>
            </a:r>
          </a:p>
          <a:p>
            <a:endParaRPr lang="en-US" sz="2000" dirty="0"/>
          </a:p>
          <a:p>
            <a:r>
              <a:rPr lang="en-US" sz="4000" dirty="0"/>
              <a:t>	</a:t>
            </a:r>
            <a:r>
              <a:rPr lang="en-US" sz="4000" b="1" u="sng" dirty="0"/>
              <a:t>I have not attained, or been PERFECTED </a:t>
            </a:r>
            <a:r>
              <a:rPr lang="en-US" sz="4000" b="1" i="1" u="sng" dirty="0"/>
              <a:t>(</a:t>
            </a:r>
            <a:r>
              <a:rPr lang="en-US" sz="4000" b="1" i="1" u="sng" dirty="0" err="1"/>
              <a:t>teleios</a:t>
            </a:r>
            <a:r>
              <a:rPr lang="en-US" sz="4000" b="1" i="1" dirty="0"/>
              <a:t>)</a:t>
            </a:r>
          </a:p>
          <a:p>
            <a:r>
              <a:rPr lang="en-US" sz="4000" dirty="0"/>
              <a:t>	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But I press on to lay hold of that </a:t>
            </a:r>
            <a:r>
              <a:rPr lang="en-US" sz="40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(resurrection)…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A29730-647C-DA46-CD8D-85F0940C7F5E}"/>
              </a:ext>
            </a:extLst>
          </p:cNvPr>
          <p:cNvSpPr txBox="1"/>
          <p:nvPr/>
        </p:nvSpPr>
        <p:spPr>
          <a:xfrm>
            <a:off x="1" y="2500313"/>
            <a:ext cx="12192000" cy="34470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   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I have not laid hold of it </a:t>
            </a:r>
            <a:r>
              <a:rPr lang="en-US" sz="4000" i="1" dirty="0">
                <a:solidFill>
                  <a:schemeClr val="bg2">
                    <a:lumMod val="25000"/>
                  </a:schemeClr>
                </a:solidFill>
              </a:rPr>
              <a:t>(the resurrection from dead)</a:t>
            </a:r>
          </a:p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	But one thing I do: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</a:t>
            </a:r>
            <a:r>
              <a:rPr lang="en-US" sz="4000" b="1" dirty="0">
                <a:solidFill>
                  <a:srgbClr val="FFFF00"/>
                </a:solidFill>
              </a:rPr>
              <a:t>FORGET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– the things behind me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</a:t>
            </a:r>
            <a:r>
              <a:rPr lang="en-US" sz="4000" b="1" dirty="0">
                <a:solidFill>
                  <a:srgbClr val="FFFF00"/>
                </a:solidFill>
              </a:rPr>
              <a:t>REACH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– to the things ahead of me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</a:t>
            </a:r>
            <a:r>
              <a:rPr lang="en-US" sz="4000" b="1" dirty="0">
                <a:solidFill>
                  <a:srgbClr val="FFFF00"/>
                </a:solidFill>
              </a:rPr>
              <a:t>PRESS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– toward the goal…prize of the call of God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77CDF-6F73-35E4-8870-00EADA1377DC}"/>
              </a:ext>
            </a:extLst>
          </p:cNvPr>
          <p:cNvSpPr txBox="1"/>
          <p:nvPr/>
        </p:nvSpPr>
        <p:spPr>
          <a:xfrm>
            <a:off x="0" y="5947411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</a:t>
            </a:r>
            <a:r>
              <a:rPr lang="en-US" sz="4000" b="1" dirty="0"/>
              <a:t>Therefore…as many as are </a:t>
            </a:r>
            <a:r>
              <a:rPr lang="en-US" sz="4000" b="1" u="sng" dirty="0"/>
              <a:t>PERFECT</a:t>
            </a:r>
            <a:r>
              <a:rPr lang="en-US" sz="4000" b="1" dirty="0"/>
              <a:t> , have this mind</a:t>
            </a:r>
          </a:p>
        </p:txBody>
      </p:sp>
    </p:spTree>
    <p:extLst>
      <p:ext uri="{BB962C8B-B14F-4D97-AF65-F5344CB8AC3E}">
        <p14:creationId xmlns:p14="http://schemas.microsoft.com/office/powerpoint/2010/main" val="372436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009402-9CD6-8DAC-F0FE-812B56765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A236B7-ED53-9D89-4BB8-805BACA70E6D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	</a:t>
            </a:r>
            <a:r>
              <a:rPr lang="en-US" sz="4000" b="1" dirty="0">
                <a:solidFill>
                  <a:srgbClr val="FFFF00"/>
                </a:solidFill>
              </a:rPr>
              <a:t>PERFECT :</a:t>
            </a:r>
          </a:p>
          <a:p>
            <a:r>
              <a:rPr lang="en-US" sz="4000" dirty="0">
                <a:solidFill>
                  <a:srgbClr val="FFFF00"/>
                </a:solidFill>
              </a:rPr>
              <a:t>	</a:t>
            </a:r>
            <a:r>
              <a:rPr lang="en-US" sz="4000" dirty="0" err="1">
                <a:solidFill>
                  <a:srgbClr val="FFFF00"/>
                </a:solidFill>
              </a:rPr>
              <a:t>Teleioo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i="1" dirty="0">
                <a:solidFill>
                  <a:srgbClr val="FFFF00"/>
                </a:solidFill>
              </a:rPr>
              <a:t>(verb) </a:t>
            </a:r>
            <a:r>
              <a:rPr lang="en-US" sz="4000" dirty="0">
                <a:solidFill>
                  <a:srgbClr val="FFFF00"/>
                </a:solidFill>
              </a:rPr>
              <a:t>– </a:t>
            </a:r>
            <a:r>
              <a:rPr lang="en-US" sz="4000" dirty="0">
                <a:solidFill>
                  <a:schemeClr val="bg1"/>
                </a:solidFill>
              </a:rPr>
              <a:t>to bring to an end by completing or 					   perfecting, accomplish (finish, fulfil)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66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009402-9CD6-8DAC-F0FE-812B56765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A236B7-ED53-9D89-4BB8-805BACA70E6D}"/>
              </a:ext>
            </a:extLst>
          </p:cNvPr>
          <p:cNvSpPr txBox="1"/>
          <p:nvPr/>
        </p:nvSpPr>
        <p:spPr>
          <a:xfrm>
            <a:off x="0" y="0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	</a:t>
            </a:r>
            <a:r>
              <a:rPr lang="en-US" sz="4000" b="1" dirty="0">
                <a:solidFill>
                  <a:srgbClr val="FFFF00"/>
                </a:solidFill>
              </a:rPr>
              <a:t>PERFECT</a:t>
            </a:r>
            <a:r>
              <a:rPr lang="en-US" sz="4000" dirty="0">
                <a:solidFill>
                  <a:srgbClr val="FFFF00"/>
                </a:solidFill>
              </a:rPr>
              <a:t> :</a:t>
            </a:r>
          </a:p>
          <a:p>
            <a:r>
              <a:rPr lang="en-US" sz="4000" dirty="0">
                <a:solidFill>
                  <a:srgbClr val="FFFF00"/>
                </a:solidFill>
              </a:rPr>
              <a:t>	</a:t>
            </a:r>
            <a:r>
              <a:rPr lang="en-US" sz="4000" dirty="0" err="1">
                <a:solidFill>
                  <a:srgbClr val="FFFF00"/>
                </a:solidFill>
              </a:rPr>
              <a:t>Teleioo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i="1" dirty="0">
                <a:solidFill>
                  <a:srgbClr val="FFFF00"/>
                </a:solidFill>
              </a:rPr>
              <a:t>(verb) </a:t>
            </a:r>
            <a:r>
              <a:rPr lang="en-US" sz="4000" dirty="0">
                <a:solidFill>
                  <a:srgbClr val="FFFF00"/>
                </a:solidFill>
              </a:rPr>
              <a:t>– </a:t>
            </a:r>
            <a:r>
              <a:rPr lang="en-US" sz="4000" dirty="0">
                <a:solidFill>
                  <a:schemeClr val="bg1"/>
                </a:solidFill>
              </a:rPr>
              <a:t>to bring to an end by completing or 					   perfecting, accomplish (finish, fulfil)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“…that He, by the grace of God, might taste death for 	everyone. For it was fitting for Him…to make the 	author of their salvation </a:t>
            </a:r>
            <a:r>
              <a:rPr lang="en-US" sz="4000" b="1" i="1" dirty="0">
                <a:solidFill>
                  <a:srgbClr val="FFFF00"/>
                </a:solidFill>
              </a:rPr>
              <a:t>perfect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through sufferings.”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				</a:t>
            </a:r>
            <a:r>
              <a:rPr lang="en-US" sz="4000" b="1" dirty="0">
                <a:solidFill>
                  <a:srgbClr val="FFC000"/>
                </a:solidFill>
              </a:rPr>
              <a:t>- Hebrews 2:9,10</a:t>
            </a:r>
          </a:p>
        </p:txBody>
      </p:sp>
    </p:spTree>
    <p:extLst>
      <p:ext uri="{BB962C8B-B14F-4D97-AF65-F5344CB8AC3E}">
        <p14:creationId xmlns:p14="http://schemas.microsoft.com/office/powerpoint/2010/main" val="3316649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AA926A-F6DD-FDAF-F0BF-EDFD3D5CB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8576" y="-400050"/>
            <a:ext cx="12249151" cy="86010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A30D92-33B5-8D93-C0E0-3321CEC11162}"/>
              </a:ext>
            </a:extLst>
          </p:cNvPr>
          <p:cNvSpPr txBox="1"/>
          <p:nvPr/>
        </p:nvSpPr>
        <p:spPr>
          <a:xfrm>
            <a:off x="866774" y="3317772"/>
            <a:ext cx="10458450" cy="31700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 	</a:t>
            </a:r>
            <a:r>
              <a:rPr lang="en-US" sz="4000" dirty="0">
                <a:solidFill>
                  <a:srgbClr val="FFFF00"/>
                </a:solidFill>
              </a:rPr>
              <a:t>That I might know HIM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</a:p>
          <a:p>
            <a:r>
              <a:rPr lang="en-US" sz="4000" dirty="0">
                <a:solidFill>
                  <a:srgbClr val="FFC000"/>
                </a:solidFill>
              </a:rPr>
              <a:t>	</a:t>
            </a:r>
            <a:r>
              <a:rPr lang="en-US" sz="4000" dirty="0">
                <a:solidFill>
                  <a:srgbClr val="00FDFF"/>
                </a:solidFill>
              </a:rPr>
              <a:t>the power of His resurrection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</a:p>
          <a:p>
            <a:r>
              <a:rPr lang="en-US" sz="4000" dirty="0">
                <a:solidFill>
                  <a:schemeClr val="bg1"/>
                </a:solidFill>
              </a:rPr>
              <a:t>	the fellowship of His suffering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	</a:t>
            </a:r>
            <a:r>
              <a:rPr lang="en-US" sz="4000" dirty="0">
                <a:solidFill>
                  <a:srgbClr val="00FA00"/>
                </a:solidFill>
              </a:rPr>
              <a:t>being conformed to His death…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						- </a:t>
            </a:r>
            <a:r>
              <a:rPr lang="en-US" sz="4000" i="1" dirty="0">
                <a:solidFill>
                  <a:srgbClr val="FFC000"/>
                </a:solidFill>
              </a:rPr>
              <a:t>Philippians 3:10,11</a:t>
            </a:r>
          </a:p>
        </p:txBody>
      </p:sp>
    </p:spTree>
    <p:extLst>
      <p:ext uri="{BB962C8B-B14F-4D97-AF65-F5344CB8AC3E}">
        <p14:creationId xmlns:p14="http://schemas.microsoft.com/office/powerpoint/2010/main" val="194484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AA926A-F6DD-FDAF-F0BF-EDFD3D5CB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8576" y="-400050"/>
            <a:ext cx="12249151" cy="86010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A30D92-33B5-8D93-C0E0-3321CEC11162}"/>
              </a:ext>
            </a:extLst>
          </p:cNvPr>
          <p:cNvSpPr txBox="1"/>
          <p:nvPr/>
        </p:nvSpPr>
        <p:spPr>
          <a:xfrm>
            <a:off x="866774" y="4719061"/>
            <a:ext cx="10458450" cy="20005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 	 </a:t>
            </a:r>
          </a:p>
          <a:p>
            <a:r>
              <a:rPr lang="en-US" sz="4000" dirty="0">
                <a:solidFill>
                  <a:srgbClr val="FFC000"/>
                </a:solidFill>
              </a:rPr>
              <a:t>		</a:t>
            </a:r>
            <a:r>
              <a:rPr lang="en-US" sz="4400" dirty="0">
                <a:solidFill>
                  <a:srgbClr val="00FDFF"/>
                </a:solidFill>
              </a:rPr>
              <a:t>The power of His resurrection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>
                <a:solidFill>
                  <a:schemeClr val="bg1"/>
                </a:solidFill>
              </a:rPr>
              <a:t>	</a:t>
            </a:r>
            <a:endParaRPr lang="en-US" sz="40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05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AA926A-F6DD-FDAF-F0BF-EDFD3D5CB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8576" y="-400050"/>
            <a:ext cx="12249151" cy="860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3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D99813-08ED-175F-2000-5500A65D9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925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406C11-830F-E843-98CF-6C792BBEBB61}"/>
              </a:ext>
            </a:extLst>
          </p:cNvPr>
          <p:cNvSpPr txBox="1"/>
          <p:nvPr/>
        </p:nvSpPr>
        <p:spPr>
          <a:xfrm>
            <a:off x="0" y="0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/>
              <a:t>	Perfect = </a:t>
            </a:r>
            <a:r>
              <a:rPr lang="en-US" sz="4000" dirty="0" err="1"/>
              <a:t>gk.</a:t>
            </a:r>
            <a:r>
              <a:rPr lang="en-US" sz="4000" dirty="0"/>
              <a:t> </a:t>
            </a:r>
            <a:r>
              <a:rPr lang="en-US" sz="4000" b="1" i="1" dirty="0"/>
              <a:t>TELEIOS</a:t>
            </a:r>
            <a:r>
              <a:rPr lang="en-US" sz="4000" i="1" dirty="0"/>
              <a:t> =</a:t>
            </a:r>
            <a:r>
              <a:rPr lang="en-US" sz="4000" dirty="0"/>
              <a:t> complete, mature, having</a:t>
            </a:r>
          </a:p>
          <a:p>
            <a:r>
              <a:rPr lang="en-US" sz="4000" dirty="0"/>
              <a:t>			reached it’s end, full-grown</a:t>
            </a:r>
          </a:p>
          <a:p>
            <a:endParaRPr lang="en-US" sz="4000" dirty="0"/>
          </a:p>
          <a:p>
            <a:r>
              <a:rPr lang="en-US" sz="4000" dirty="0"/>
              <a:t>		</a:t>
            </a:r>
            <a:endParaRPr lang="en-US" sz="4000" u="sng" dirty="0"/>
          </a:p>
          <a:p>
            <a:r>
              <a:rPr lang="en-US" sz="4000" dirty="0"/>
              <a:t>									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667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D99813-08ED-175F-2000-5500A65D9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925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406C11-830F-E843-98CF-6C792BBEBB61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/>
              <a:t>	Perfect = </a:t>
            </a:r>
            <a:r>
              <a:rPr lang="en-US" sz="4000" dirty="0" err="1"/>
              <a:t>gk.</a:t>
            </a:r>
            <a:r>
              <a:rPr lang="en-US" sz="4000" dirty="0"/>
              <a:t> </a:t>
            </a:r>
            <a:r>
              <a:rPr lang="en-US" sz="4000" b="1" i="1" dirty="0"/>
              <a:t>TELEIOS</a:t>
            </a:r>
            <a:r>
              <a:rPr lang="en-US" sz="4000" i="1" dirty="0"/>
              <a:t> =</a:t>
            </a:r>
            <a:r>
              <a:rPr lang="en-US" sz="4000" dirty="0"/>
              <a:t> complete, mature, having</a:t>
            </a:r>
          </a:p>
          <a:p>
            <a:r>
              <a:rPr lang="en-US" sz="4000" dirty="0"/>
              <a:t>			reached it’s end, full-grown</a:t>
            </a:r>
          </a:p>
          <a:p>
            <a:endParaRPr lang="en-US" sz="4000" dirty="0"/>
          </a:p>
          <a:p>
            <a:r>
              <a:rPr lang="en-US" sz="4000" dirty="0"/>
              <a:t>		Never in the New Testament does the word 				          “</a:t>
            </a:r>
            <a:r>
              <a:rPr lang="en-US" sz="4000" i="1" dirty="0"/>
              <a:t>Perfect” </a:t>
            </a:r>
            <a:r>
              <a:rPr lang="en-US" sz="4000" dirty="0"/>
              <a:t>mean </a:t>
            </a:r>
            <a:r>
              <a:rPr lang="en-US" sz="4000" u="sng" dirty="0"/>
              <a:t>SINLESS</a:t>
            </a:r>
          </a:p>
          <a:p>
            <a:endParaRPr lang="en-US" sz="4000" u="sng" dirty="0"/>
          </a:p>
          <a:p>
            <a:r>
              <a:rPr lang="en-US" sz="4000" dirty="0"/>
              <a:t>								</a:t>
            </a:r>
            <a:r>
              <a:rPr lang="en-US" sz="4000"/>
              <a:t>	</a:t>
            </a:r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572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D99813-08ED-175F-2000-5500A65D9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925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406C11-830F-E843-98CF-6C792BBEBB61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/>
              <a:t>	</a:t>
            </a:r>
            <a:endParaRPr lang="en-US" sz="4000" u="sng" dirty="0"/>
          </a:p>
          <a:p>
            <a:r>
              <a:rPr lang="en-US" sz="4000" dirty="0"/>
              <a:t>									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7" name="Pie 6">
            <a:extLst>
              <a:ext uri="{FF2B5EF4-FFF2-40B4-BE49-F238E27FC236}">
                <a16:creationId xmlns:a16="http://schemas.microsoft.com/office/drawing/2014/main" id="{C83A7701-5D1F-3F79-3FDD-2DD6B11A4348}"/>
              </a:ext>
            </a:extLst>
          </p:cNvPr>
          <p:cNvSpPr/>
          <p:nvPr/>
        </p:nvSpPr>
        <p:spPr>
          <a:xfrm>
            <a:off x="2514601" y="3186112"/>
            <a:ext cx="2043113" cy="1743075"/>
          </a:xfrm>
          <a:prstGeom prst="pie">
            <a:avLst>
              <a:gd name="adj1" fmla="val 0"/>
              <a:gd name="adj2" fmla="val 18636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77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D99813-08ED-175F-2000-5500A65D9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925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406C11-830F-E843-98CF-6C792BBEBB61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/>
              <a:t>	</a:t>
            </a:r>
            <a:endParaRPr lang="en-US" sz="4000" u="sng" dirty="0"/>
          </a:p>
          <a:p>
            <a:r>
              <a:rPr lang="en-US" sz="4000" dirty="0"/>
              <a:t>									    			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									</a:t>
            </a:r>
          </a:p>
        </p:txBody>
      </p:sp>
      <p:sp>
        <p:nvSpPr>
          <p:cNvPr id="7" name="Pie 6">
            <a:extLst>
              <a:ext uri="{FF2B5EF4-FFF2-40B4-BE49-F238E27FC236}">
                <a16:creationId xmlns:a16="http://schemas.microsoft.com/office/drawing/2014/main" id="{C83A7701-5D1F-3F79-3FDD-2DD6B11A4348}"/>
              </a:ext>
            </a:extLst>
          </p:cNvPr>
          <p:cNvSpPr/>
          <p:nvPr/>
        </p:nvSpPr>
        <p:spPr>
          <a:xfrm>
            <a:off x="2472531" y="3178175"/>
            <a:ext cx="2043113" cy="1743075"/>
          </a:xfrm>
          <a:prstGeom prst="pie">
            <a:avLst>
              <a:gd name="adj1" fmla="val 0"/>
              <a:gd name="adj2" fmla="val 18636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26580-AA9A-93C9-3B6A-C61B71D07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43669" y="2908955"/>
            <a:ext cx="26162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2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D99813-08ED-175F-2000-5500A65D9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925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406C11-830F-E843-98CF-6C792BBEBB61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/>
              <a:t>	</a:t>
            </a:r>
            <a:endParaRPr lang="en-US" sz="4000" u="sng" dirty="0"/>
          </a:p>
          <a:p>
            <a:r>
              <a:rPr lang="en-US" sz="4000" dirty="0"/>
              <a:t>									    			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									</a:t>
            </a:r>
          </a:p>
        </p:txBody>
      </p:sp>
      <p:sp>
        <p:nvSpPr>
          <p:cNvPr id="7" name="Pie 6">
            <a:extLst>
              <a:ext uri="{FF2B5EF4-FFF2-40B4-BE49-F238E27FC236}">
                <a16:creationId xmlns:a16="http://schemas.microsoft.com/office/drawing/2014/main" id="{C83A7701-5D1F-3F79-3FDD-2DD6B11A4348}"/>
              </a:ext>
            </a:extLst>
          </p:cNvPr>
          <p:cNvSpPr/>
          <p:nvPr/>
        </p:nvSpPr>
        <p:spPr>
          <a:xfrm>
            <a:off x="2472531" y="3178175"/>
            <a:ext cx="2043113" cy="1743075"/>
          </a:xfrm>
          <a:prstGeom prst="pie">
            <a:avLst>
              <a:gd name="adj1" fmla="val 0"/>
              <a:gd name="adj2" fmla="val 18636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26580-AA9A-93C9-3B6A-C61B71D07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43669" y="2908955"/>
            <a:ext cx="2616200" cy="29845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F5C7C41-60FB-CC26-8F02-37CA1F13CD45}"/>
              </a:ext>
            </a:extLst>
          </p:cNvPr>
          <p:cNvSpPr/>
          <p:nvPr/>
        </p:nvSpPr>
        <p:spPr>
          <a:xfrm>
            <a:off x="6615112" y="3178175"/>
            <a:ext cx="1914525" cy="1743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8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D99813-08ED-175F-2000-5500A65D9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925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406C11-830F-E843-98CF-6C792BBEBB61}"/>
              </a:ext>
            </a:extLst>
          </p:cNvPr>
          <p:cNvSpPr txBox="1"/>
          <p:nvPr/>
        </p:nvSpPr>
        <p:spPr>
          <a:xfrm>
            <a:off x="0" y="0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/>
              <a:t>	</a:t>
            </a:r>
            <a:endParaRPr lang="en-US" sz="4000" u="sng" dirty="0"/>
          </a:p>
          <a:p>
            <a:r>
              <a:rPr lang="en-US" sz="4000" dirty="0"/>
              <a:t>									    			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									   * spoiled berries</a:t>
            </a:r>
          </a:p>
          <a:p>
            <a:r>
              <a:rPr lang="en-US" sz="4000" dirty="0"/>
              <a:t>									   * old flour</a:t>
            </a:r>
          </a:p>
          <a:p>
            <a:r>
              <a:rPr lang="en-US" sz="4000" dirty="0"/>
              <a:t>									   * over-cooked</a:t>
            </a:r>
          </a:p>
        </p:txBody>
      </p:sp>
      <p:sp>
        <p:nvSpPr>
          <p:cNvPr id="7" name="Pie 6">
            <a:extLst>
              <a:ext uri="{FF2B5EF4-FFF2-40B4-BE49-F238E27FC236}">
                <a16:creationId xmlns:a16="http://schemas.microsoft.com/office/drawing/2014/main" id="{C83A7701-5D1F-3F79-3FDD-2DD6B11A4348}"/>
              </a:ext>
            </a:extLst>
          </p:cNvPr>
          <p:cNvSpPr/>
          <p:nvPr/>
        </p:nvSpPr>
        <p:spPr>
          <a:xfrm>
            <a:off x="2472531" y="3178175"/>
            <a:ext cx="2043113" cy="1743075"/>
          </a:xfrm>
          <a:prstGeom prst="pie">
            <a:avLst>
              <a:gd name="adj1" fmla="val 0"/>
              <a:gd name="adj2" fmla="val 18636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26580-AA9A-93C9-3B6A-C61B71D07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43669" y="2908955"/>
            <a:ext cx="2616200" cy="29845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F5C7C41-60FB-CC26-8F02-37CA1F13CD45}"/>
              </a:ext>
            </a:extLst>
          </p:cNvPr>
          <p:cNvSpPr/>
          <p:nvPr/>
        </p:nvSpPr>
        <p:spPr>
          <a:xfrm>
            <a:off x="6615112" y="3178175"/>
            <a:ext cx="1914525" cy="1743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D99813-08ED-175F-2000-5500A65D9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925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406C11-830F-E843-98CF-6C792BBEBB61}"/>
              </a:ext>
            </a:extLst>
          </p:cNvPr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/>
              <a:t>	</a:t>
            </a:r>
            <a:endParaRPr lang="en-US" sz="4000" u="sng" dirty="0"/>
          </a:p>
          <a:p>
            <a:r>
              <a:rPr lang="en-US" sz="4000" dirty="0"/>
              <a:t>			</a:t>
            </a:r>
            <a:r>
              <a:rPr lang="en-US" sz="4400" dirty="0"/>
              <a:t>Which pie is perfect?</a:t>
            </a:r>
            <a:r>
              <a:rPr lang="en-US" sz="4000" dirty="0"/>
              <a:t>						    			</a:t>
            </a:r>
          </a:p>
          <a:p>
            <a:endParaRPr lang="en-US" sz="4000" dirty="0"/>
          </a:p>
          <a:p>
            <a:r>
              <a:rPr lang="en-US" sz="4000" dirty="0"/>
              <a:t>									   * spoiled berries</a:t>
            </a:r>
          </a:p>
          <a:p>
            <a:r>
              <a:rPr lang="en-US" sz="4000" dirty="0"/>
              <a:t>									   * old flour</a:t>
            </a:r>
          </a:p>
          <a:p>
            <a:r>
              <a:rPr lang="en-US" sz="4000" dirty="0"/>
              <a:t>									   * over-cooked</a:t>
            </a:r>
          </a:p>
        </p:txBody>
      </p:sp>
      <p:sp>
        <p:nvSpPr>
          <p:cNvPr id="7" name="Pie 6">
            <a:extLst>
              <a:ext uri="{FF2B5EF4-FFF2-40B4-BE49-F238E27FC236}">
                <a16:creationId xmlns:a16="http://schemas.microsoft.com/office/drawing/2014/main" id="{C83A7701-5D1F-3F79-3FDD-2DD6B11A4348}"/>
              </a:ext>
            </a:extLst>
          </p:cNvPr>
          <p:cNvSpPr/>
          <p:nvPr/>
        </p:nvSpPr>
        <p:spPr>
          <a:xfrm>
            <a:off x="2472531" y="3178175"/>
            <a:ext cx="2043113" cy="1743075"/>
          </a:xfrm>
          <a:prstGeom prst="pie">
            <a:avLst>
              <a:gd name="adj1" fmla="val 0"/>
              <a:gd name="adj2" fmla="val 18636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26580-AA9A-93C9-3B6A-C61B71D07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43669" y="2908955"/>
            <a:ext cx="2616200" cy="29845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F5C7C41-60FB-CC26-8F02-37CA1F13CD45}"/>
              </a:ext>
            </a:extLst>
          </p:cNvPr>
          <p:cNvSpPr/>
          <p:nvPr/>
        </p:nvSpPr>
        <p:spPr>
          <a:xfrm>
            <a:off x="6615112" y="3178175"/>
            <a:ext cx="1914525" cy="1743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1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D99813-08ED-175F-2000-5500A65D9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925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406C11-830F-E843-98CF-6C792BBEBB61}"/>
              </a:ext>
            </a:extLst>
          </p:cNvPr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/>
              <a:t>	</a:t>
            </a:r>
            <a:endParaRPr lang="en-US" sz="4000" u="sng" dirty="0"/>
          </a:p>
          <a:p>
            <a:r>
              <a:rPr lang="en-US" sz="4000" dirty="0"/>
              <a:t>			</a:t>
            </a:r>
            <a:r>
              <a:rPr lang="en-US" sz="4400" dirty="0"/>
              <a:t>Which pie is perfect?</a:t>
            </a:r>
            <a:r>
              <a:rPr lang="en-US" sz="4000" dirty="0"/>
              <a:t>						    			</a:t>
            </a:r>
          </a:p>
          <a:p>
            <a:endParaRPr lang="en-US" sz="4000" dirty="0"/>
          </a:p>
          <a:p>
            <a:r>
              <a:rPr lang="en-US" sz="4000" dirty="0"/>
              <a:t>									   * spoiled berries</a:t>
            </a:r>
          </a:p>
          <a:p>
            <a:r>
              <a:rPr lang="en-US" sz="4000" dirty="0"/>
              <a:t>									   * old flour</a:t>
            </a:r>
          </a:p>
          <a:p>
            <a:r>
              <a:rPr lang="en-US" sz="4000" dirty="0"/>
              <a:t>									   * over-cooked</a:t>
            </a:r>
          </a:p>
        </p:txBody>
      </p:sp>
      <p:sp>
        <p:nvSpPr>
          <p:cNvPr id="7" name="Pie 6">
            <a:extLst>
              <a:ext uri="{FF2B5EF4-FFF2-40B4-BE49-F238E27FC236}">
                <a16:creationId xmlns:a16="http://schemas.microsoft.com/office/drawing/2014/main" id="{C83A7701-5D1F-3F79-3FDD-2DD6B11A4348}"/>
              </a:ext>
            </a:extLst>
          </p:cNvPr>
          <p:cNvSpPr/>
          <p:nvPr/>
        </p:nvSpPr>
        <p:spPr>
          <a:xfrm>
            <a:off x="2472531" y="3178175"/>
            <a:ext cx="2043113" cy="1743075"/>
          </a:xfrm>
          <a:prstGeom prst="pie">
            <a:avLst>
              <a:gd name="adj1" fmla="val 0"/>
              <a:gd name="adj2" fmla="val 18636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26580-AA9A-93C9-3B6A-C61B71D07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43669" y="2908955"/>
            <a:ext cx="2616200" cy="29845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F5C7C41-60FB-CC26-8F02-37CA1F13CD45}"/>
              </a:ext>
            </a:extLst>
          </p:cNvPr>
          <p:cNvSpPr/>
          <p:nvPr/>
        </p:nvSpPr>
        <p:spPr>
          <a:xfrm>
            <a:off x="6615112" y="3178175"/>
            <a:ext cx="1914525" cy="1743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ross 1">
            <a:extLst>
              <a:ext uri="{FF2B5EF4-FFF2-40B4-BE49-F238E27FC236}">
                <a16:creationId xmlns:a16="http://schemas.microsoft.com/office/drawing/2014/main" id="{6777DACF-3423-D556-713E-5E470F5450FB}"/>
              </a:ext>
            </a:extLst>
          </p:cNvPr>
          <p:cNvSpPr/>
          <p:nvPr/>
        </p:nvSpPr>
        <p:spPr>
          <a:xfrm rot="18957615">
            <a:off x="21497" y="2187488"/>
            <a:ext cx="4036487" cy="4026070"/>
          </a:xfrm>
          <a:prstGeom prst="plus">
            <a:avLst>
              <a:gd name="adj" fmla="val 427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4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</TotalTime>
  <Words>823</Words>
  <Application>Microsoft Macintosh PowerPoint</Application>
  <PresentationFormat>Widescreen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Dewey Marrs</dc:creator>
  <cp:lastModifiedBy>Dewey Marrs</cp:lastModifiedBy>
  <cp:revision>13</cp:revision>
  <dcterms:created xsi:type="dcterms:W3CDTF">2023-08-03T16:12:16Z</dcterms:created>
  <dcterms:modified xsi:type="dcterms:W3CDTF">2023-08-06T05:26:54Z</dcterms:modified>
</cp:coreProperties>
</file>