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0" r:id="rId2"/>
    <p:sldId id="294" r:id="rId3"/>
    <p:sldId id="296" r:id="rId4"/>
    <p:sldId id="297" r:id="rId5"/>
    <p:sldId id="293" r:id="rId6"/>
    <p:sldId id="295" r:id="rId7"/>
    <p:sldId id="258" r:id="rId8"/>
    <p:sldId id="298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0" r:id="rId17"/>
    <p:sldId id="278" r:id="rId18"/>
    <p:sldId id="269" r:id="rId19"/>
    <p:sldId id="279" r:id="rId20"/>
    <p:sldId id="270" r:id="rId21"/>
    <p:sldId id="280" r:id="rId22"/>
    <p:sldId id="271" r:id="rId23"/>
    <p:sldId id="281" r:id="rId24"/>
    <p:sldId id="272" r:id="rId25"/>
    <p:sldId id="282" r:id="rId26"/>
    <p:sldId id="273" r:id="rId27"/>
    <p:sldId id="283" r:id="rId28"/>
    <p:sldId id="274" r:id="rId29"/>
    <p:sldId id="286" r:id="rId30"/>
    <p:sldId id="261" r:id="rId31"/>
    <p:sldId id="284" r:id="rId32"/>
    <p:sldId id="299" r:id="rId33"/>
    <p:sldId id="275" r:id="rId34"/>
    <p:sldId id="30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BD99"/>
    <a:srgbClr val="2C1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3"/>
  </p:normalViewPr>
  <p:slideViewPr>
    <p:cSldViewPr snapToGrid="0">
      <p:cViewPr varScale="1">
        <p:scale>
          <a:sx n="108" d="100"/>
          <a:sy n="108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92A08-67D6-2E9F-04E9-913ACE5E6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63DB2C-2FBD-E8D2-2D5B-C03595D73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20D4A-5B7A-3DAA-D4A1-D94CFD4E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EBE0-6464-9E46-A38F-0171AAFF8543}" type="datetimeFigureOut">
              <a:rPr lang="en-US" smtClean="0"/>
              <a:t>4/23/23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F7F34-5B8C-34A9-E638-12DE3213A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5AD7E-3913-D89F-C190-8D9D31D44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C620-FB0D-E349-8D31-26AD162AF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2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277B-E2BD-7EB1-44D6-62C53E9AF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D1F74-58F5-22AF-D86F-EC6B399B6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E0A85-082C-6F88-13F6-2E0A37334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EBE0-6464-9E46-A38F-0171AAFF8543}" type="datetimeFigureOut">
              <a:rPr lang="en-US" smtClean="0"/>
              <a:t>4/23/23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130D3-3587-33BD-350B-6A7AA9CC2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9D043-95BB-9FE5-BF43-783B877C8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C620-FB0D-E349-8D31-26AD162AF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00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17B1E5-1852-CFF1-024D-124E9ACCB9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EFB84C-DDDE-F6E2-2326-13E66C160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0DC2E-D3AB-A5CE-9C09-9B97F8D3A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EBE0-6464-9E46-A38F-0171AAFF8543}" type="datetimeFigureOut">
              <a:rPr lang="en-US" smtClean="0"/>
              <a:t>4/23/23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0AD15-1F34-96E9-6A5B-C7B046D3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4C516-4340-9835-E0FF-7DAAEE9B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C620-FB0D-E349-8D31-26AD162AF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08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C5E26-FBDC-B0A5-3D45-D3C724259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DFCAE-6720-EFA6-F7B2-D01C15BED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4B7DD-EDE9-89CE-0818-A1A300314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EBE0-6464-9E46-A38F-0171AAFF8543}" type="datetimeFigureOut">
              <a:rPr lang="en-US" smtClean="0"/>
              <a:t>4/23/23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3F175-2ADF-5E81-C511-B184E05C4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7EED4-FD6A-E768-57F6-D031E1BA8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C620-FB0D-E349-8D31-26AD162AF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6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5DED9-413B-8698-B8A0-D334FDA6C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016D8-D4B8-6977-8DD9-1BC50FE31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1631E-18AB-EA51-3160-7438D5205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EBE0-6464-9E46-A38F-0171AAFF8543}" type="datetimeFigureOut">
              <a:rPr lang="en-US" smtClean="0"/>
              <a:t>4/23/23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D86DC-4FFA-76D7-FD8E-E24C700E1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64325-E725-CF05-F404-754AB8C42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C620-FB0D-E349-8D31-26AD162AF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00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935D3-FE95-7187-158F-BFBC8E34C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19869-2BEB-4268-EE5A-A80FC9B6E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647EE-80C3-03CC-8FCC-B4DC5BADA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FF28A-5589-D380-1023-DBDF934AD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EBE0-6464-9E46-A38F-0171AAFF8543}" type="datetimeFigureOut">
              <a:rPr lang="en-US" smtClean="0"/>
              <a:t>4/23/23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3C2946-D658-CAAC-A07F-B795886D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D68B1-1BB7-A412-A7DC-E65E92242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C620-FB0D-E349-8D31-26AD162AF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34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AE3C6-28A4-96FC-C4B5-2C1A05B35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16A27-2A79-1B2E-0DB8-C17CA4698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1A8EC3-DFB6-BD91-20C1-F667E810B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4A91D0-C080-F32C-24C6-1DB567CF35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3609A3-80E3-E4BB-FCE6-E165B5E245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35226C-98E4-FE4C-4BD3-B79DFF745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EBE0-6464-9E46-A38F-0171AAFF8543}" type="datetimeFigureOut">
              <a:rPr lang="en-US" smtClean="0"/>
              <a:t>4/23/23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2EE0FF-E637-8B76-D983-9775CCA88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5351D0-3331-EFD1-69C7-728D87C7B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C620-FB0D-E349-8D31-26AD162AF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00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D28F5-12EC-CBE1-8DB8-F6E25DE95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EC7FB9-CDD7-3C86-C580-6C30292F6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EBE0-6464-9E46-A38F-0171AAFF8543}" type="datetimeFigureOut">
              <a:rPr lang="en-US" smtClean="0"/>
              <a:t>4/23/23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CABF7-D9B7-BD52-88D0-085B84693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3547F-07CF-7D25-CD0B-A9ADDD0B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C620-FB0D-E349-8D31-26AD162AF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5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F0EE67-1934-0040-BA07-ADFA37853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EBE0-6464-9E46-A38F-0171AAFF8543}" type="datetimeFigureOut">
              <a:rPr lang="en-US" smtClean="0"/>
              <a:t>4/23/23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65384F-CF18-99E4-A636-123C91985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64F15-EAB3-6D5F-AD27-1B2081C69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C620-FB0D-E349-8D31-26AD162AF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9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88459-A232-67A8-18D1-76891B4D1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1054D-0CB1-DDA8-1667-90201FBBC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C0C2F3-1048-617D-133E-B642AC74C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9B4EC5-5405-0510-F11E-2B1D7EEA3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EBE0-6464-9E46-A38F-0171AAFF8543}" type="datetimeFigureOut">
              <a:rPr lang="en-US" smtClean="0"/>
              <a:t>4/23/23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B90D1D-3429-979B-B024-5ADA8C15B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08ED4-6161-8B5E-0F6A-C450BA1B7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C620-FB0D-E349-8D31-26AD162AF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82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22D2B-7095-97F5-17ED-D8C4E0771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695D56-6718-6C83-0F1B-A5E9E26C66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BDE242-6A3F-5BB2-0FFC-51FC74669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20580-5FF9-7085-7487-12B623AA0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EBE0-6464-9E46-A38F-0171AAFF8543}" type="datetimeFigureOut">
              <a:rPr lang="en-US" smtClean="0"/>
              <a:t>4/23/23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FB7016-9799-9AB9-870D-D72E2D1D6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68C7A-A681-8577-193C-939903992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C620-FB0D-E349-8D31-26AD162AF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2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1EDEC9-6FD0-AF24-2B96-8BAEAE826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9E722-7823-39B0-B891-4E7C2B2F2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EDABA-42BF-89AE-53B9-0F550A443D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8EBE0-6464-9E46-A38F-0171AAFF8543}" type="datetimeFigureOut">
              <a:rPr lang="en-US" smtClean="0"/>
              <a:t>4/23/23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ED47F-DF54-9286-B4D2-92E4C123C2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DDA82-7CB9-161F-2437-FBFB761F8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0C620-FB0D-E349-8D31-26AD162AF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9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de-de/foto/beduine-draussen-dune-dunen-78574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jesus-god-bible-holy-clouds-314950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jesus-god-bible-holy-clouds-314950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de-de/foto/beduine-draussen-dune-dunen-78574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jesus-god-bible-holy-clouds-314950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jesus-god-bible-holy-clouds-314950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jesus-god-bible-holy-clouds-314950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jesus-god-bible-holy-clouds-314950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jesus-god-bible-holy-clouds-314950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de-de/foto/beduine-draussen-dune-dunen-78574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jesus-god-bible-holy-clouds-314950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de-de/foto/beduine-draussen-dune-dunen-78574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de-de/foto/beduine-draussen-dune-dunen-78574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de-de/foto/beduine-draussen-dune-dunen-78574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de-de/foto/beduine-draussen-dune-dunen-78574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3155C-25D5-96B0-6CA2-733E210CAE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5564D6-8C6F-E565-4FFC-BFCC76E6D4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778531-C533-A8AC-3612-2EC815F51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9326088" cy="6937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5140EA-06A5-CC3D-B9C0-E04938B7D7DE}"/>
              </a:ext>
            </a:extLst>
          </p:cNvPr>
          <p:cNvSpPr txBox="1"/>
          <p:nvPr/>
        </p:nvSpPr>
        <p:spPr>
          <a:xfrm>
            <a:off x="1626920" y="414477"/>
            <a:ext cx="2802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Job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141F18-6404-A510-86FA-37249E246C34}"/>
              </a:ext>
            </a:extLst>
          </p:cNvPr>
          <p:cNvSpPr txBox="1"/>
          <p:nvPr/>
        </p:nvSpPr>
        <p:spPr>
          <a:xfrm>
            <a:off x="5498276" y="0"/>
            <a:ext cx="6693724" cy="747897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01623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3C7946-B281-2AA0-8EA8-687362FA2F70}"/>
              </a:ext>
            </a:extLst>
          </p:cNvPr>
          <p:cNvSpPr txBox="1"/>
          <p:nvPr/>
        </p:nvSpPr>
        <p:spPr>
          <a:xfrm>
            <a:off x="0" y="0"/>
            <a:ext cx="248194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Job</a:t>
            </a:r>
          </a:p>
          <a:p>
            <a:pPr algn="ctr"/>
            <a:endParaRPr lang="en-US" sz="800" dirty="0"/>
          </a:p>
          <a:p>
            <a:r>
              <a:rPr lang="en-US" sz="4000" dirty="0"/>
              <a:t>   9:2,3</a:t>
            </a:r>
          </a:p>
          <a:p>
            <a:endParaRPr lang="en-US" sz="800" dirty="0"/>
          </a:p>
          <a:p>
            <a:r>
              <a:rPr lang="en-US" sz="4000" dirty="0"/>
              <a:t>   9:32,33</a:t>
            </a:r>
          </a:p>
          <a:p>
            <a:endParaRPr lang="en-US" sz="800" dirty="0"/>
          </a:p>
          <a:p>
            <a:r>
              <a:rPr lang="en-US" sz="4000" dirty="0"/>
              <a:t>   10:4-7</a:t>
            </a:r>
          </a:p>
          <a:p>
            <a:endParaRPr lang="en-US" sz="800" dirty="0"/>
          </a:p>
          <a:p>
            <a:r>
              <a:rPr lang="en-US" sz="4000" dirty="0"/>
              <a:t>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7E2A0-1FA5-10DD-8E25-C9328FC09119}"/>
              </a:ext>
            </a:extLst>
          </p:cNvPr>
          <p:cNvSpPr txBox="1"/>
          <p:nvPr/>
        </p:nvSpPr>
        <p:spPr>
          <a:xfrm>
            <a:off x="2755075" y="0"/>
            <a:ext cx="4667003" cy="7355860"/>
          </a:xfrm>
          <a:prstGeom prst="rect">
            <a:avLst/>
          </a:prstGeom>
          <a:gradFill>
            <a:gsLst>
              <a:gs pos="49000">
                <a:schemeClr val="bg1">
                  <a:alpha val="29000"/>
                </a:schemeClr>
              </a:gs>
              <a:gs pos="100000">
                <a:schemeClr val="accent5">
                  <a:lumMod val="75000"/>
                </a:schemeClr>
              </a:gs>
              <a:gs pos="99000">
                <a:schemeClr val="accent2">
                  <a:lumMod val="40000"/>
                  <a:lumOff val="6000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r>
              <a:rPr lang="en-US" sz="4000" dirty="0"/>
              <a:t>      </a:t>
            </a:r>
            <a:r>
              <a:rPr lang="en-US" sz="4000" b="1" i="1" dirty="0"/>
              <a:t>Question</a:t>
            </a:r>
          </a:p>
          <a:p>
            <a:endParaRPr lang="en-US" sz="800" dirty="0"/>
          </a:p>
          <a:p>
            <a:r>
              <a:rPr lang="en-US" sz="4000" dirty="0"/>
              <a:t>Be Righteous?</a:t>
            </a:r>
          </a:p>
          <a:p>
            <a:endParaRPr lang="en-US" sz="800" dirty="0"/>
          </a:p>
          <a:p>
            <a:r>
              <a:rPr lang="en-US" sz="4000" dirty="0"/>
              <a:t>Mediator?</a:t>
            </a:r>
          </a:p>
          <a:p>
            <a:endParaRPr lang="en-US" sz="800" dirty="0"/>
          </a:p>
          <a:p>
            <a:r>
              <a:rPr lang="en-US" sz="4000" dirty="0"/>
              <a:t>Understand Man?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8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44539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3C7946-B281-2AA0-8EA8-687362FA2F70}"/>
              </a:ext>
            </a:extLst>
          </p:cNvPr>
          <p:cNvSpPr txBox="1"/>
          <p:nvPr/>
        </p:nvSpPr>
        <p:spPr>
          <a:xfrm>
            <a:off x="0" y="0"/>
            <a:ext cx="24819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Job</a:t>
            </a:r>
          </a:p>
          <a:p>
            <a:pPr algn="ctr"/>
            <a:endParaRPr lang="en-US" sz="800" dirty="0"/>
          </a:p>
          <a:p>
            <a:r>
              <a:rPr lang="en-US" sz="4000" dirty="0"/>
              <a:t>   9:2,3</a:t>
            </a:r>
          </a:p>
          <a:p>
            <a:endParaRPr lang="en-US" sz="800" dirty="0"/>
          </a:p>
          <a:p>
            <a:r>
              <a:rPr lang="en-US" sz="4000" dirty="0"/>
              <a:t>   9:32,33</a:t>
            </a:r>
          </a:p>
          <a:p>
            <a:endParaRPr lang="en-US" sz="800" dirty="0"/>
          </a:p>
          <a:p>
            <a:r>
              <a:rPr lang="en-US" sz="4000" dirty="0"/>
              <a:t>   10:4-7</a:t>
            </a:r>
          </a:p>
          <a:p>
            <a:endParaRPr lang="en-US" sz="800" dirty="0"/>
          </a:p>
          <a:p>
            <a:r>
              <a:rPr lang="en-US" sz="4000" dirty="0"/>
              <a:t>   14:7-14</a:t>
            </a:r>
          </a:p>
          <a:p>
            <a:endParaRPr lang="en-US" sz="800" dirty="0"/>
          </a:p>
          <a:p>
            <a:r>
              <a:rPr lang="en-US" sz="4000" dirty="0"/>
              <a:t>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7E2A0-1FA5-10DD-8E25-C9328FC09119}"/>
              </a:ext>
            </a:extLst>
          </p:cNvPr>
          <p:cNvSpPr txBox="1"/>
          <p:nvPr/>
        </p:nvSpPr>
        <p:spPr>
          <a:xfrm>
            <a:off x="2755075" y="0"/>
            <a:ext cx="4667003" cy="7478970"/>
          </a:xfrm>
          <a:prstGeom prst="rect">
            <a:avLst/>
          </a:prstGeom>
          <a:gradFill>
            <a:gsLst>
              <a:gs pos="49000">
                <a:schemeClr val="bg1">
                  <a:alpha val="29000"/>
                </a:schemeClr>
              </a:gs>
              <a:gs pos="100000">
                <a:schemeClr val="accent5">
                  <a:lumMod val="75000"/>
                </a:schemeClr>
              </a:gs>
              <a:gs pos="99000">
                <a:schemeClr val="accent2">
                  <a:lumMod val="40000"/>
                  <a:lumOff val="6000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r>
              <a:rPr lang="en-US" sz="4000" dirty="0"/>
              <a:t>      </a:t>
            </a:r>
            <a:r>
              <a:rPr lang="en-US" sz="4000" b="1" i="1" dirty="0"/>
              <a:t>Question</a:t>
            </a:r>
          </a:p>
          <a:p>
            <a:endParaRPr lang="en-US" sz="800" dirty="0"/>
          </a:p>
          <a:p>
            <a:r>
              <a:rPr lang="en-US" sz="4000" dirty="0"/>
              <a:t>Be Righteous?</a:t>
            </a:r>
          </a:p>
          <a:p>
            <a:endParaRPr lang="en-US" sz="800" dirty="0"/>
          </a:p>
          <a:p>
            <a:r>
              <a:rPr lang="en-US" sz="4000" dirty="0"/>
              <a:t>Mediator?</a:t>
            </a:r>
          </a:p>
          <a:p>
            <a:endParaRPr lang="en-US" sz="800" dirty="0"/>
          </a:p>
          <a:p>
            <a:r>
              <a:rPr lang="en-US" sz="4000" dirty="0"/>
              <a:t>Understand Man?</a:t>
            </a:r>
          </a:p>
          <a:p>
            <a:endParaRPr lang="en-US" sz="800" dirty="0"/>
          </a:p>
          <a:p>
            <a:r>
              <a:rPr lang="en-US" sz="4000" dirty="0"/>
              <a:t>Live Again?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8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85634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3C7946-B281-2AA0-8EA8-687362FA2F70}"/>
              </a:ext>
            </a:extLst>
          </p:cNvPr>
          <p:cNvSpPr txBox="1"/>
          <p:nvPr/>
        </p:nvSpPr>
        <p:spPr>
          <a:xfrm>
            <a:off x="0" y="0"/>
            <a:ext cx="248194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Job</a:t>
            </a:r>
          </a:p>
          <a:p>
            <a:pPr algn="ctr"/>
            <a:endParaRPr lang="en-US" sz="800" dirty="0"/>
          </a:p>
          <a:p>
            <a:r>
              <a:rPr lang="en-US" sz="4000" dirty="0"/>
              <a:t>   9:2,3</a:t>
            </a:r>
          </a:p>
          <a:p>
            <a:endParaRPr lang="en-US" sz="800" dirty="0"/>
          </a:p>
          <a:p>
            <a:r>
              <a:rPr lang="en-US" sz="4000" dirty="0"/>
              <a:t>   9:32,33</a:t>
            </a:r>
          </a:p>
          <a:p>
            <a:endParaRPr lang="en-US" sz="800" dirty="0"/>
          </a:p>
          <a:p>
            <a:r>
              <a:rPr lang="en-US" sz="4000" dirty="0"/>
              <a:t>   10:4-7</a:t>
            </a:r>
          </a:p>
          <a:p>
            <a:endParaRPr lang="en-US" sz="800" dirty="0"/>
          </a:p>
          <a:p>
            <a:r>
              <a:rPr lang="en-US" sz="4000" dirty="0"/>
              <a:t>   14:7-14</a:t>
            </a:r>
          </a:p>
          <a:p>
            <a:endParaRPr lang="en-US" sz="800" dirty="0"/>
          </a:p>
          <a:p>
            <a:r>
              <a:rPr lang="en-US" sz="4000" dirty="0"/>
              <a:t>   16:18-21</a:t>
            </a:r>
          </a:p>
          <a:p>
            <a:endParaRPr lang="en-US" sz="800" dirty="0"/>
          </a:p>
          <a:p>
            <a:r>
              <a:rPr lang="en-US" sz="4000" dirty="0"/>
              <a:t>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7E2A0-1FA5-10DD-8E25-C9328FC09119}"/>
              </a:ext>
            </a:extLst>
          </p:cNvPr>
          <p:cNvSpPr txBox="1"/>
          <p:nvPr/>
        </p:nvSpPr>
        <p:spPr>
          <a:xfrm>
            <a:off x="2755075" y="0"/>
            <a:ext cx="4667003" cy="6986528"/>
          </a:xfrm>
          <a:prstGeom prst="rect">
            <a:avLst/>
          </a:prstGeom>
          <a:gradFill>
            <a:gsLst>
              <a:gs pos="49000">
                <a:schemeClr val="bg1">
                  <a:alpha val="29000"/>
                </a:schemeClr>
              </a:gs>
              <a:gs pos="100000">
                <a:schemeClr val="accent5">
                  <a:lumMod val="75000"/>
                </a:schemeClr>
              </a:gs>
              <a:gs pos="99000">
                <a:schemeClr val="accent2">
                  <a:lumMod val="40000"/>
                  <a:lumOff val="6000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r>
              <a:rPr lang="en-US" sz="4000" dirty="0"/>
              <a:t>      </a:t>
            </a:r>
            <a:r>
              <a:rPr lang="en-US" sz="4000" b="1" i="1" dirty="0"/>
              <a:t>Question</a:t>
            </a:r>
          </a:p>
          <a:p>
            <a:endParaRPr lang="en-US" sz="800" dirty="0"/>
          </a:p>
          <a:p>
            <a:r>
              <a:rPr lang="en-US" sz="4000" dirty="0"/>
              <a:t>Be Righteous?</a:t>
            </a:r>
          </a:p>
          <a:p>
            <a:endParaRPr lang="en-US" sz="800" dirty="0"/>
          </a:p>
          <a:p>
            <a:r>
              <a:rPr lang="en-US" sz="4000" dirty="0"/>
              <a:t>Mediator?</a:t>
            </a:r>
          </a:p>
          <a:p>
            <a:endParaRPr lang="en-US" sz="800" dirty="0"/>
          </a:p>
          <a:p>
            <a:r>
              <a:rPr lang="en-US" sz="4000" dirty="0"/>
              <a:t>Understand Man?</a:t>
            </a:r>
          </a:p>
          <a:p>
            <a:endParaRPr lang="en-US" sz="800" dirty="0"/>
          </a:p>
          <a:p>
            <a:r>
              <a:rPr lang="en-US" sz="4000" dirty="0"/>
              <a:t>Live Again?</a:t>
            </a:r>
          </a:p>
          <a:p>
            <a:endParaRPr lang="en-US" sz="800" dirty="0"/>
          </a:p>
          <a:p>
            <a:r>
              <a:rPr lang="en-US" sz="4000" dirty="0"/>
              <a:t>Plead My Case?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8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94220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3C7946-B281-2AA0-8EA8-687362FA2F70}"/>
              </a:ext>
            </a:extLst>
          </p:cNvPr>
          <p:cNvSpPr txBox="1"/>
          <p:nvPr/>
        </p:nvSpPr>
        <p:spPr>
          <a:xfrm>
            <a:off x="0" y="0"/>
            <a:ext cx="2481943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Job</a:t>
            </a:r>
          </a:p>
          <a:p>
            <a:pPr algn="ctr"/>
            <a:endParaRPr lang="en-US" sz="800" dirty="0"/>
          </a:p>
          <a:p>
            <a:r>
              <a:rPr lang="en-US" sz="4000" dirty="0"/>
              <a:t>   9:2,3</a:t>
            </a:r>
          </a:p>
          <a:p>
            <a:endParaRPr lang="en-US" sz="800" dirty="0"/>
          </a:p>
          <a:p>
            <a:r>
              <a:rPr lang="en-US" sz="4000" dirty="0"/>
              <a:t>   9:32,33</a:t>
            </a:r>
          </a:p>
          <a:p>
            <a:endParaRPr lang="en-US" sz="800" dirty="0"/>
          </a:p>
          <a:p>
            <a:r>
              <a:rPr lang="en-US" sz="4000" dirty="0"/>
              <a:t>   10:4-7</a:t>
            </a:r>
          </a:p>
          <a:p>
            <a:endParaRPr lang="en-US" sz="800" dirty="0"/>
          </a:p>
          <a:p>
            <a:r>
              <a:rPr lang="en-US" sz="4000" dirty="0"/>
              <a:t>   14:7-14</a:t>
            </a:r>
          </a:p>
          <a:p>
            <a:endParaRPr lang="en-US" sz="800" dirty="0"/>
          </a:p>
          <a:p>
            <a:r>
              <a:rPr lang="en-US" sz="4000" dirty="0"/>
              <a:t>   16:18-21</a:t>
            </a:r>
          </a:p>
          <a:p>
            <a:endParaRPr lang="en-US" sz="800" dirty="0"/>
          </a:p>
          <a:p>
            <a:r>
              <a:rPr lang="en-US" sz="4000" dirty="0"/>
              <a:t>   23:3</a:t>
            </a:r>
          </a:p>
          <a:p>
            <a:endParaRPr lang="en-US" sz="800" dirty="0"/>
          </a:p>
          <a:p>
            <a:r>
              <a:rPr lang="en-US" sz="4000" dirty="0"/>
              <a:t>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7E2A0-1FA5-10DD-8E25-C9328FC09119}"/>
              </a:ext>
            </a:extLst>
          </p:cNvPr>
          <p:cNvSpPr txBox="1"/>
          <p:nvPr/>
        </p:nvSpPr>
        <p:spPr>
          <a:xfrm>
            <a:off x="2755075" y="0"/>
            <a:ext cx="4667003" cy="7109639"/>
          </a:xfrm>
          <a:prstGeom prst="rect">
            <a:avLst/>
          </a:prstGeom>
          <a:gradFill>
            <a:gsLst>
              <a:gs pos="49000">
                <a:schemeClr val="bg1">
                  <a:alpha val="29000"/>
                </a:schemeClr>
              </a:gs>
              <a:gs pos="100000">
                <a:schemeClr val="accent5">
                  <a:lumMod val="75000"/>
                </a:schemeClr>
              </a:gs>
              <a:gs pos="99000">
                <a:schemeClr val="accent2">
                  <a:lumMod val="40000"/>
                  <a:lumOff val="6000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r>
              <a:rPr lang="en-US" sz="4000" dirty="0"/>
              <a:t>      </a:t>
            </a:r>
            <a:r>
              <a:rPr lang="en-US" sz="4000" b="1" i="1" dirty="0"/>
              <a:t>Question</a:t>
            </a:r>
          </a:p>
          <a:p>
            <a:endParaRPr lang="en-US" sz="800" dirty="0"/>
          </a:p>
          <a:p>
            <a:r>
              <a:rPr lang="en-US" sz="4000" dirty="0"/>
              <a:t>Be Righteous?</a:t>
            </a:r>
          </a:p>
          <a:p>
            <a:endParaRPr lang="en-US" sz="800" dirty="0"/>
          </a:p>
          <a:p>
            <a:r>
              <a:rPr lang="en-US" sz="4000" dirty="0"/>
              <a:t>Mediator?</a:t>
            </a:r>
          </a:p>
          <a:p>
            <a:endParaRPr lang="en-US" sz="800" dirty="0"/>
          </a:p>
          <a:p>
            <a:r>
              <a:rPr lang="en-US" sz="4000" dirty="0"/>
              <a:t>Understand Man?</a:t>
            </a:r>
          </a:p>
          <a:p>
            <a:endParaRPr lang="en-US" sz="800" dirty="0"/>
          </a:p>
          <a:p>
            <a:r>
              <a:rPr lang="en-US" sz="4000" dirty="0"/>
              <a:t>Live Again?</a:t>
            </a:r>
          </a:p>
          <a:p>
            <a:endParaRPr lang="en-US" sz="800" dirty="0"/>
          </a:p>
          <a:p>
            <a:r>
              <a:rPr lang="en-US" sz="4000" dirty="0"/>
              <a:t>Plead My Case?</a:t>
            </a:r>
          </a:p>
          <a:p>
            <a:endParaRPr lang="en-US" sz="800" dirty="0"/>
          </a:p>
          <a:p>
            <a:r>
              <a:rPr lang="en-US" sz="4000" dirty="0"/>
              <a:t>Find God?</a:t>
            </a:r>
          </a:p>
          <a:p>
            <a:endParaRPr lang="en-US" sz="8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29945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3C7946-B281-2AA0-8EA8-687362FA2F70}"/>
              </a:ext>
            </a:extLst>
          </p:cNvPr>
          <p:cNvSpPr txBox="1"/>
          <p:nvPr/>
        </p:nvSpPr>
        <p:spPr>
          <a:xfrm>
            <a:off x="0" y="0"/>
            <a:ext cx="2481943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Job</a:t>
            </a:r>
          </a:p>
          <a:p>
            <a:pPr algn="ctr"/>
            <a:endParaRPr lang="en-US" sz="800" dirty="0"/>
          </a:p>
          <a:p>
            <a:r>
              <a:rPr lang="en-US" sz="4000" dirty="0"/>
              <a:t>   9:2,3</a:t>
            </a:r>
          </a:p>
          <a:p>
            <a:endParaRPr lang="en-US" sz="800" dirty="0"/>
          </a:p>
          <a:p>
            <a:r>
              <a:rPr lang="en-US" sz="4000" dirty="0"/>
              <a:t>   9:32,33</a:t>
            </a:r>
          </a:p>
          <a:p>
            <a:endParaRPr lang="en-US" sz="800" dirty="0"/>
          </a:p>
          <a:p>
            <a:r>
              <a:rPr lang="en-US" sz="4000" dirty="0"/>
              <a:t>   10:4-7</a:t>
            </a:r>
          </a:p>
          <a:p>
            <a:endParaRPr lang="en-US" sz="800" dirty="0"/>
          </a:p>
          <a:p>
            <a:r>
              <a:rPr lang="en-US" sz="4000" dirty="0"/>
              <a:t>   14:7-14</a:t>
            </a:r>
          </a:p>
          <a:p>
            <a:endParaRPr lang="en-US" sz="800" dirty="0"/>
          </a:p>
          <a:p>
            <a:r>
              <a:rPr lang="en-US" sz="4000" dirty="0"/>
              <a:t>   16:18-21</a:t>
            </a:r>
          </a:p>
          <a:p>
            <a:endParaRPr lang="en-US" sz="800" dirty="0"/>
          </a:p>
          <a:p>
            <a:r>
              <a:rPr lang="en-US" sz="4000" dirty="0"/>
              <a:t>   23:3</a:t>
            </a:r>
          </a:p>
          <a:p>
            <a:endParaRPr lang="en-US" sz="800" dirty="0"/>
          </a:p>
          <a:p>
            <a:r>
              <a:rPr lang="en-US" sz="4000" dirty="0"/>
              <a:t>   23:5</a:t>
            </a:r>
          </a:p>
          <a:p>
            <a:endParaRPr lang="en-US" sz="800" dirty="0"/>
          </a:p>
          <a:p>
            <a:r>
              <a:rPr lang="en-US" sz="4000" dirty="0"/>
              <a:t>   </a:t>
            </a:r>
          </a:p>
          <a:p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7E2A0-1FA5-10DD-8E25-C9328FC09119}"/>
              </a:ext>
            </a:extLst>
          </p:cNvPr>
          <p:cNvSpPr txBox="1"/>
          <p:nvPr/>
        </p:nvSpPr>
        <p:spPr>
          <a:xfrm>
            <a:off x="2755075" y="0"/>
            <a:ext cx="4667003" cy="7232749"/>
          </a:xfrm>
          <a:prstGeom prst="rect">
            <a:avLst/>
          </a:prstGeom>
          <a:gradFill>
            <a:gsLst>
              <a:gs pos="49000">
                <a:schemeClr val="bg1">
                  <a:alpha val="29000"/>
                </a:schemeClr>
              </a:gs>
              <a:gs pos="100000">
                <a:schemeClr val="accent5">
                  <a:lumMod val="75000"/>
                </a:schemeClr>
              </a:gs>
              <a:gs pos="99000">
                <a:schemeClr val="accent2">
                  <a:lumMod val="40000"/>
                  <a:lumOff val="6000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r>
              <a:rPr lang="en-US" sz="4000" dirty="0"/>
              <a:t>      </a:t>
            </a:r>
            <a:r>
              <a:rPr lang="en-US" sz="4000" b="1" i="1" dirty="0"/>
              <a:t>Question</a:t>
            </a:r>
          </a:p>
          <a:p>
            <a:endParaRPr lang="en-US" sz="800" dirty="0"/>
          </a:p>
          <a:p>
            <a:r>
              <a:rPr lang="en-US" sz="4000" dirty="0"/>
              <a:t>Be Righteous?</a:t>
            </a:r>
          </a:p>
          <a:p>
            <a:endParaRPr lang="en-US" sz="800" dirty="0"/>
          </a:p>
          <a:p>
            <a:r>
              <a:rPr lang="en-US" sz="4000" dirty="0"/>
              <a:t>Mediator?</a:t>
            </a:r>
          </a:p>
          <a:p>
            <a:endParaRPr lang="en-US" sz="800" dirty="0"/>
          </a:p>
          <a:p>
            <a:r>
              <a:rPr lang="en-US" sz="4000" dirty="0"/>
              <a:t>Understand Man?</a:t>
            </a:r>
          </a:p>
          <a:p>
            <a:endParaRPr lang="en-US" sz="800" dirty="0"/>
          </a:p>
          <a:p>
            <a:r>
              <a:rPr lang="en-US" sz="4000" dirty="0"/>
              <a:t>Live Again?</a:t>
            </a:r>
          </a:p>
          <a:p>
            <a:endParaRPr lang="en-US" sz="800" dirty="0"/>
          </a:p>
          <a:p>
            <a:r>
              <a:rPr lang="en-US" sz="4000" dirty="0"/>
              <a:t>Plead My Case?</a:t>
            </a:r>
          </a:p>
          <a:p>
            <a:endParaRPr lang="en-US" sz="800" dirty="0"/>
          </a:p>
          <a:p>
            <a:r>
              <a:rPr lang="en-US" sz="4000" dirty="0"/>
              <a:t>Find God?</a:t>
            </a:r>
          </a:p>
          <a:p>
            <a:endParaRPr lang="en-US" sz="800" dirty="0"/>
          </a:p>
          <a:p>
            <a:r>
              <a:rPr lang="en-US" sz="4000" dirty="0"/>
              <a:t>Hear God?</a:t>
            </a:r>
          </a:p>
          <a:p>
            <a:endParaRPr lang="en-US" sz="800" dirty="0"/>
          </a:p>
          <a:p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6469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3C7946-B281-2AA0-8EA8-687362FA2F70}"/>
              </a:ext>
            </a:extLst>
          </p:cNvPr>
          <p:cNvSpPr txBox="1"/>
          <p:nvPr/>
        </p:nvSpPr>
        <p:spPr>
          <a:xfrm>
            <a:off x="0" y="0"/>
            <a:ext cx="2481943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Job</a:t>
            </a:r>
          </a:p>
          <a:p>
            <a:pPr algn="ctr"/>
            <a:endParaRPr lang="en-US" sz="800" dirty="0"/>
          </a:p>
          <a:p>
            <a:r>
              <a:rPr lang="en-US" sz="4000" dirty="0"/>
              <a:t>   9:2,3</a:t>
            </a:r>
          </a:p>
          <a:p>
            <a:endParaRPr lang="en-US" sz="800" dirty="0"/>
          </a:p>
          <a:p>
            <a:r>
              <a:rPr lang="en-US" sz="4000" dirty="0"/>
              <a:t>   9:32,33</a:t>
            </a:r>
          </a:p>
          <a:p>
            <a:endParaRPr lang="en-US" sz="800" dirty="0"/>
          </a:p>
          <a:p>
            <a:r>
              <a:rPr lang="en-US" sz="4000" dirty="0"/>
              <a:t>   10:4-7</a:t>
            </a:r>
          </a:p>
          <a:p>
            <a:endParaRPr lang="en-US" sz="800" dirty="0"/>
          </a:p>
          <a:p>
            <a:r>
              <a:rPr lang="en-US" sz="4000" dirty="0"/>
              <a:t>   14:7-14</a:t>
            </a:r>
          </a:p>
          <a:p>
            <a:endParaRPr lang="en-US" sz="800" dirty="0"/>
          </a:p>
          <a:p>
            <a:r>
              <a:rPr lang="en-US" sz="4000" dirty="0"/>
              <a:t>   16:18-21</a:t>
            </a:r>
          </a:p>
          <a:p>
            <a:endParaRPr lang="en-US" sz="800" dirty="0"/>
          </a:p>
          <a:p>
            <a:r>
              <a:rPr lang="en-US" sz="4000" dirty="0"/>
              <a:t>   23:3</a:t>
            </a:r>
          </a:p>
          <a:p>
            <a:endParaRPr lang="en-US" sz="800" dirty="0"/>
          </a:p>
          <a:p>
            <a:r>
              <a:rPr lang="en-US" sz="4000" dirty="0"/>
              <a:t>   23:5</a:t>
            </a:r>
          </a:p>
          <a:p>
            <a:endParaRPr lang="en-US" sz="800" dirty="0"/>
          </a:p>
          <a:p>
            <a:r>
              <a:rPr lang="en-US" sz="4000" dirty="0"/>
              <a:t>   31:35-37</a:t>
            </a:r>
          </a:p>
          <a:p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7E2A0-1FA5-10DD-8E25-C9328FC09119}"/>
              </a:ext>
            </a:extLst>
          </p:cNvPr>
          <p:cNvSpPr txBox="1"/>
          <p:nvPr/>
        </p:nvSpPr>
        <p:spPr>
          <a:xfrm>
            <a:off x="2755075" y="0"/>
            <a:ext cx="4667003" cy="7232749"/>
          </a:xfrm>
          <a:prstGeom prst="rect">
            <a:avLst/>
          </a:prstGeom>
          <a:gradFill>
            <a:gsLst>
              <a:gs pos="49000">
                <a:schemeClr val="bg1">
                  <a:alpha val="29000"/>
                </a:schemeClr>
              </a:gs>
              <a:gs pos="100000">
                <a:schemeClr val="accent5">
                  <a:lumMod val="75000"/>
                </a:schemeClr>
              </a:gs>
              <a:gs pos="99000">
                <a:schemeClr val="accent2">
                  <a:lumMod val="40000"/>
                  <a:lumOff val="6000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r>
              <a:rPr lang="en-US" sz="4000" dirty="0"/>
              <a:t>      </a:t>
            </a:r>
            <a:r>
              <a:rPr lang="en-US" sz="4000" b="1" i="1" dirty="0"/>
              <a:t>Question</a:t>
            </a:r>
          </a:p>
          <a:p>
            <a:endParaRPr lang="en-US" sz="800" dirty="0"/>
          </a:p>
          <a:p>
            <a:r>
              <a:rPr lang="en-US" sz="4000" dirty="0"/>
              <a:t>Be Righteous?</a:t>
            </a:r>
          </a:p>
          <a:p>
            <a:endParaRPr lang="en-US" sz="800" dirty="0"/>
          </a:p>
          <a:p>
            <a:r>
              <a:rPr lang="en-US" sz="4000" dirty="0"/>
              <a:t>Mediator?</a:t>
            </a:r>
          </a:p>
          <a:p>
            <a:endParaRPr lang="en-US" sz="800" dirty="0"/>
          </a:p>
          <a:p>
            <a:r>
              <a:rPr lang="en-US" sz="4000" dirty="0"/>
              <a:t>Understand Man?</a:t>
            </a:r>
          </a:p>
          <a:p>
            <a:endParaRPr lang="en-US" sz="800" dirty="0"/>
          </a:p>
          <a:p>
            <a:r>
              <a:rPr lang="en-US" sz="4000" dirty="0"/>
              <a:t>Live Again?</a:t>
            </a:r>
          </a:p>
          <a:p>
            <a:endParaRPr lang="en-US" sz="800" dirty="0"/>
          </a:p>
          <a:p>
            <a:r>
              <a:rPr lang="en-US" sz="4000" dirty="0"/>
              <a:t>Plead My Case?</a:t>
            </a:r>
          </a:p>
          <a:p>
            <a:endParaRPr lang="en-US" sz="800" dirty="0"/>
          </a:p>
          <a:p>
            <a:r>
              <a:rPr lang="en-US" sz="4000" dirty="0"/>
              <a:t>Find God?</a:t>
            </a:r>
          </a:p>
          <a:p>
            <a:endParaRPr lang="en-US" sz="800" dirty="0"/>
          </a:p>
          <a:p>
            <a:r>
              <a:rPr lang="en-US" sz="4000" dirty="0"/>
              <a:t>Hear God?</a:t>
            </a:r>
          </a:p>
          <a:p>
            <a:endParaRPr lang="en-US" sz="800" dirty="0"/>
          </a:p>
          <a:p>
            <a:r>
              <a:rPr lang="en-US" sz="4000" dirty="0"/>
              <a:t>Indict Me!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12452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3C7946-B281-2AA0-8EA8-687362FA2F70}"/>
              </a:ext>
            </a:extLst>
          </p:cNvPr>
          <p:cNvSpPr txBox="1"/>
          <p:nvPr/>
        </p:nvSpPr>
        <p:spPr>
          <a:xfrm>
            <a:off x="0" y="0"/>
            <a:ext cx="2481943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Job</a:t>
            </a:r>
          </a:p>
          <a:p>
            <a:pPr algn="ctr"/>
            <a:endParaRPr lang="en-US" sz="800" dirty="0"/>
          </a:p>
          <a:p>
            <a:r>
              <a:rPr lang="en-US" sz="4000" dirty="0"/>
              <a:t>   9:2,3</a:t>
            </a:r>
          </a:p>
          <a:p>
            <a:endParaRPr lang="en-US" sz="800" dirty="0"/>
          </a:p>
          <a:p>
            <a:r>
              <a:rPr lang="en-US" sz="4000" dirty="0"/>
              <a:t>   9:32,33</a:t>
            </a:r>
          </a:p>
          <a:p>
            <a:endParaRPr lang="en-US" sz="800" dirty="0"/>
          </a:p>
          <a:p>
            <a:r>
              <a:rPr lang="en-US" sz="4000" dirty="0"/>
              <a:t>   10:4-7</a:t>
            </a:r>
          </a:p>
          <a:p>
            <a:endParaRPr lang="en-US" sz="800" dirty="0"/>
          </a:p>
          <a:p>
            <a:r>
              <a:rPr lang="en-US" sz="4000" dirty="0"/>
              <a:t>   14:7-14</a:t>
            </a:r>
          </a:p>
          <a:p>
            <a:endParaRPr lang="en-US" sz="800" dirty="0"/>
          </a:p>
          <a:p>
            <a:r>
              <a:rPr lang="en-US" sz="4000" dirty="0"/>
              <a:t>   16:18-21</a:t>
            </a:r>
          </a:p>
          <a:p>
            <a:endParaRPr lang="en-US" sz="800" dirty="0"/>
          </a:p>
          <a:p>
            <a:r>
              <a:rPr lang="en-US" sz="4000" dirty="0"/>
              <a:t>   23:3</a:t>
            </a:r>
          </a:p>
          <a:p>
            <a:endParaRPr lang="en-US" sz="800" dirty="0"/>
          </a:p>
          <a:p>
            <a:r>
              <a:rPr lang="en-US" sz="4000" dirty="0"/>
              <a:t>   23:5</a:t>
            </a:r>
          </a:p>
          <a:p>
            <a:endParaRPr lang="en-US" sz="800" dirty="0"/>
          </a:p>
          <a:p>
            <a:r>
              <a:rPr lang="en-US" sz="4000" dirty="0"/>
              <a:t>   31:35-37</a:t>
            </a:r>
          </a:p>
          <a:p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7E2A0-1FA5-10DD-8E25-C9328FC09119}"/>
              </a:ext>
            </a:extLst>
          </p:cNvPr>
          <p:cNvSpPr txBox="1"/>
          <p:nvPr/>
        </p:nvSpPr>
        <p:spPr>
          <a:xfrm>
            <a:off x="2755075" y="0"/>
            <a:ext cx="4667003" cy="7232749"/>
          </a:xfrm>
          <a:prstGeom prst="rect">
            <a:avLst/>
          </a:prstGeom>
          <a:gradFill>
            <a:gsLst>
              <a:gs pos="49000">
                <a:schemeClr val="bg1">
                  <a:alpha val="29000"/>
                </a:schemeClr>
              </a:gs>
              <a:gs pos="100000">
                <a:schemeClr val="accent5">
                  <a:lumMod val="75000"/>
                </a:schemeClr>
              </a:gs>
              <a:gs pos="99000">
                <a:schemeClr val="accent2">
                  <a:lumMod val="40000"/>
                  <a:lumOff val="6000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r>
              <a:rPr lang="en-US" sz="4000" dirty="0"/>
              <a:t>      </a:t>
            </a:r>
            <a:r>
              <a:rPr lang="en-US" sz="4000" b="1" i="1" dirty="0"/>
              <a:t>Question</a:t>
            </a:r>
          </a:p>
          <a:p>
            <a:endParaRPr lang="en-US" sz="800" dirty="0"/>
          </a:p>
          <a:p>
            <a:r>
              <a:rPr lang="en-US" sz="4000" dirty="0"/>
              <a:t>Be Righteous?</a:t>
            </a:r>
          </a:p>
          <a:p>
            <a:endParaRPr lang="en-US" sz="800" dirty="0"/>
          </a:p>
          <a:p>
            <a:r>
              <a:rPr lang="en-US" sz="4000" dirty="0"/>
              <a:t>Mediator?</a:t>
            </a:r>
          </a:p>
          <a:p>
            <a:endParaRPr lang="en-US" sz="800" dirty="0"/>
          </a:p>
          <a:p>
            <a:r>
              <a:rPr lang="en-US" sz="4000" dirty="0"/>
              <a:t>Understand Man?</a:t>
            </a:r>
          </a:p>
          <a:p>
            <a:endParaRPr lang="en-US" sz="800" dirty="0"/>
          </a:p>
          <a:p>
            <a:r>
              <a:rPr lang="en-US" sz="4000" dirty="0"/>
              <a:t>Live Again?</a:t>
            </a:r>
          </a:p>
          <a:p>
            <a:endParaRPr lang="en-US" sz="800" dirty="0"/>
          </a:p>
          <a:p>
            <a:r>
              <a:rPr lang="en-US" sz="4000" dirty="0"/>
              <a:t>Plead My Case?</a:t>
            </a:r>
          </a:p>
          <a:p>
            <a:endParaRPr lang="en-US" sz="800" dirty="0"/>
          </a:p>
          <a:p>
            <a:r>
              <a:rPr lang="en-US" sz="4000" dirty="0"/>
              <a:t>Find God?</a:t>
            </a:r>
          </a:p>
          <a:p>
            <a:endParaRPr lang="en-US" sz="800" dirty="0"/>
          </a:p>
          <a:p>
            <a:r>
              <a:rPr lang="en-US" sz="4000" dirty="0"/>
              <a:t>Hear God?</a:t>
            </a:r>
          </a:p>
          <a:p>
            <a:endParaRPr lang="en-US" sz="800" dirty="0"/>
          </a:p>
          <a:p>
            <a:r>
              <a:rPr lang="en-US" sz="4000" dirty="0"/>
              <a:t>Indict Me!</a:t>
            </a:r>
          </a:p>
          <a:p>
            <a:endParaRPr 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82304E-C289-796F-8A35-3A9B7E29EAE1}"/>
              </a:ext>
            </a:extLst>
          </p:cNvPr>
          <p:cNvSpPr txBox="1"/>
          <p:nvPr/>
        </p:nvSpPr>
        <p:spPr>
          <a:xfrm>
            <a:off x="7422078" y="0"/>
            <a:ext cx="4769922" cy="6986528"/>
          </a:xfrm>
          <a:prstGeom prst="rect">
            <a:avLst/>
          </a:prstGeom>
          <a:gradFill flip="none" rotWithShape="1">
            <a:gsLst>
              <a:gs pos="49000">
                <a:schemeClr val="bg1">
                  <a:alpha val="29000"/>
                </a:schemeClr>
              </a:gs>
              <a:gs pos="100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000" dirty="0"/>
              <a:t>	 </a:t>
            </a:r>
            <a:r>
              <a:rPr lang="en-US" sz="4000" b="1" i="1" dirty="0"/>
              <a:t>Answer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42754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34B359-8A42-726B-4E14-5CA3CE2B8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10111" y="-1042988"/>
            <a:ext cx="12318266" cy="7900989"/>
          </a:xfrm>
          <a:prstGeom prst="rect">
            <a:avLst/>
          </a:prstGeom>
          <a:solidFill>
            <a:srgbClr val="2C1D5D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43AE23-C4F0-9DA7-21CA-9E12D668E426}"/>
              </a:ext>
            </a:extLst>
          </p:cNvPr>
          <p:cNvSpPr txBox="1"/>
          <p:nvPr/>
        </p:nvSpPr>
        <p:spPr>
          <a:xfrm>
            <a:off x="862659" y="4919008"/>
            <a:ext cx="10372725" cy="1938992"/>
          </a:xfrm>
          <a:prstGeom prst="rect">
            <a:avLst/>
          </a:prstGeom>
          <a:solidFill>
            <a:srgbClr val="2C1D5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“…So by one man’s obedience (Christ)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the many will be made righteous.”</a:t>
            </a:r>
          </a:p>
          <a:p>
            <a:pPr algn="ctr"/>
            <a:r>
              <a:rPr lang="en-US" sz="4000" i="1" dirty="0">
                <a:solidFill>
                  <a:srgbClr val="FFC000"/>
                </a:solidFill>
              </a:rPr>
              <a:t>Romans 5:19</a:t>
            </a:r>
          </a:p>
        </p:txBody>
      </p:sp>
    </p:spTree>
    <p:extLst>
      <p:ext uri="{BB962C8B-B14F-4D97-AF65-F5344CB8AC3E}">
        <p14:creationId xmlns:p14="http://schemas.microsoft.com/office/powerpoint/2010/main" val="2881197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3C7946-B281-2AA0-8EA8-687362FA2F70}"/>
              </a:ext>
            </a:extLst>
          </p:cNvPr>
          <p:cNvSpPr txBox="1"/>
          <p:nvPr/>
        </p:nvSpPr>
        <p:spPr>
          <a:xfrm>
            <a:off x="0" y="0"/>
            <a:ext cx="2481943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Job</a:t>
            </a:r>
          </a:p>
          <a:p>
            <a:pPr algn="ctr"/>
            <a:endParaRPr lang="en-US" sz="800" dirty="0"/>
          </a:p>
          <a:p>
            <a:r>
              <a:rPr lang="en-US" sz="4000" dirty="0"/>
              <a:t>   9:2,3</a:t>
            </a:r>
          </a:p>
          <a:p>
            <a:endParaRPr lang="en-US" sz="800" dirty="0"/>
          </a:p>
          <a:p>
            <a:r>
              <a:rPr lang="en-US" sz="4000" dirty="0"/>
              <a:t>   9:32,33</a:t>
            </a:r>
          </a:p>
          <a:p>
            <a:endParaRPr lang="en-US" sz="800" dirty="0"/>
          </a:p>
          <a:p>
            <a:r>
              <a:rPr lang="en-US" sz="4000" dirty="0"/>
              <a:t>   10:4-7</a:t>
            </a:r>
          </a:p>
          <a:p>
            <a:endParaRPr lang="en-US" sz="800" dirty="0"/>
          </a:p>
          <a:p>
            <a:r>
              <a:rPr lang="en-US" sz="4000" dirty="0"/>
              <a:t>   14:7-14</a:t>
            </a:r>
          </a:p>
          <a:p>
            <a:endParaRPr lang="en-US" sz="800" dirty="0"/>
          </a:p>
          <a:p>
            <a:r>
              <a:rPr lang="en-US" sz="4000" dirty="0"/>
              <a:t>   16:18-21</a:t>
            </a:r>
          </a:p>
          <a:p>
            <a:endParaRPr lang="en-US" sz="800" dirty="0"/>
          </a:p>
          <a:p>
            <a:r>
              <a:rPr lang="en-US" sz="4000" dirty="0"/>
              <a:t>   23:3</a:t>
            </a:r>
          </a:p>
          <a:p>
            <a:endParaRPr lang="en-US" sz="800" dirty="0"/>
          </a:p>
          <a:p>
            <a:r>
              <a:rPr lang="en-US" sz="4000" dirty="0"/>
              <a:t>   23:5</a:t>
            </a:r>
          </a:p>
          <a:p>
            <a:endParaRPr lang="en-US" sz="800" dirty="0"/>
          </a:p>
          <a:p>
            <a:r>
              <a:rPr lang="en-US" sz="4000" dirty="0"/>
              <a:t>   31:35-37</a:t>
            </a:r>
          </a:p>
          <a:p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7E2A0-1FA5-10DD-8E25-C9328FC09119}"/>
              </a:ext>
            </a:extLst>
          </p:cNvPr>
          <p:cNvSpPr txBox="1"/>
          <p:nvPr/>
        </p:nvSpPr>
        <p:spPr>
          <a:xfrm>
            <a:off x="2755075" y="0"/>
            <a:ext cx="4667003" cy="7232749"/>
          </a:xfrm>
          <a:prstGeom prst="rect">
            <a:avLst/>
          </a:prstGeom>
          <a:gradFill>
            <a:gsLst>
              <a:gs pos="49000">
                <a:schemeClr val="bg1">
                  <a:alpha val="29000"/>
                </a:schemeClr>
              </a:gs>
              <a:gs pos="100000">
                <a:schemeClr val="accent5">
                  <a:lumMod val="75000"/>
                </a:schemeClr>
              </a:gs>
              <a:gs pos="99000">
                <a:schemeClr val="accent2">
                  <a:lumMod val="40000"/>
                  <a:lumOff val="6000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r>
              <a:rPr lang="en-US" sz="4000" dirty="0"/>
              <a:t>      </a:t>
            </a:r>
            <a:r>
              <a:rPr lang="en-US" sz="4000" b="1" i="1" dirty="0"/>
              <a:t>Question</a:t>
            </a:r>
          </a:p>
          <a:p>
            <a:endParaRPr lang="en-US" sz="800" dirty="0"/>
          </a:p>
          <a:p>
            <a:r>
              <a:rPr lang="en-US" sz="4000" dirty="0"/>
              <a:t>Be Righteous?</a:t>
            </a:r>
          </a:p>
          <a:p>
            <a:endParaRPr lang="en-US" sz="800" dirty="0"/>
          </a:p>
          <a:p>
            <a:r>
              <a:rPr lang="en-US" sz="4000" dirty="0"/>
              <a:t>Mediator?</a:t>
            </a:r>
          </a:p>
          <a:p>
            <a:endParaRPr lang="en-US" sz="800" dirty="0"/>
          </a:p>
          <a:p>
            <a:r>
              <a:rPr lang="en-US" sz="4000" dirty="0"/>
              <a:t>Understand Man?</a:t>
            </a:r>
          </a:p>
          <a:p>
            <a:endParaRPr lang="en-US" sz="800" dirty="0"/>
          </a:p>
          <a:p>
            <a:r>
              <a:rPr lang="en-US" sz="4000" dirty="0"/>
              <a:t>Live Again?</a:t>
            </a:r>
          </a:p>
          <a:p>
            <a:endParaRPr lang="en-US" sz="800" dirty="0"/>
          </a:p>
          <a:p>
            <a:r>
              <a:rPr lang="en-US" sz="4000" dirty="0"/>
              <a:t>Plead My Case?</a:t>
            </a:r>
          </a:p>
          <a:p>
            <a:endParaRPr lang="en-US" sz="800" dirty="0"/>
          </a:p>
          <a:p>
            <a:r>
              <a:rPr lang="en-US" sz="4000" dirty="0"/>
              <a:t>Find God?</a:t>
            </a:r>
          </a:p>
          <a:p>
            <a:endParaRPr lang="en-US" sz="800" dirty="0"/>
          </a:p>
          <a:p>
            <a:r>
              <a:rPr lang="en-US" sz="4000" dirty="0"/>
              <a:t>Hear God?</a:t>
            </a:r>
          </a:p>
          <a:p>
            <a:endParaRPr lang="en-US" sz="800" dirty="0"/>
          </a:p>
          <a:p>
            <a:r>
              <a:rPr lang="en-US" sz="4000" dirty="0"/>
              <a:t>Indict Me!</a:t>
            </a:r>
          </a:p>
          <a:p>
            <a:endParaRPr 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82304E-C289-796F-8A35-3A9B7E29EAE1}"/>
              </a:ext>
            </a:extLst>
          </p:cNvPr>
          <p:cNvSpPr txBox="1"/>
          <p:nvPr/>
        </p:nvSpPr>
        <p:spPr>
          <a:xfrm>
            <a:off x="7422078" y="0"/>
            <a:ext cx="4769922" cy="6986528"/>
          </a:xfrm>
          <a:prstGeom prst="rect">
            <a:avLst/>
          </a:prstGeom>
          <a:gradFill flip="none" rotWithShape="1">
            <a:gsLst>
              <a:gs pos="49000">
                <a:schemeClr val="bg1">
                  <a:alpha val="29000"/>
                </a:schemeClr>
              </a:gs>
              <a:gs pos="100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000" dirty="0"/>
              <a:t>	 </a:t>
            </a:r>
            <a:r>
              <a:rPr lang="en-US" sz="4000" b="1" i="1" dirty="0"/>
              <a:t>Answer</a:t>
            </a:r>
          </a:p>
          <a:p>
            <a:endParaRPr lang="en-US" sz="800" dirty="0"/>
          </a:p>
          <a:p>
            <a:r>
              <a:rPr lang="en-US" sz="4000" dirty="0"/>
              <a:t>Romans 5:19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66248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34B359-8A42-726B-4E14-5CA3CE2B8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63134" y="-1214438"/>
            <a:ext cx="12318266" cy="8072438"/>
          </a:xfrm>
          <a:prstGeom prst="rect">
            <a:avLst/>
          </a:prstGeom>
          <a:solidFill>
            <a:srgbClr val="2C1D5D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43AE23-C4F0-9DA7-21CA-9E12D668E426}"/>
              </a:ext>
            </a:extLst>
          </p:cNvPr>
          <p:cNvSpPr txBox="1"/>
          <p:nvPr/>
        </p:nvSpPr>
        <p:spPr>
          <a:xfrm>
            <a:off x="909636" y="4919008"/>
            <a:ext cx="10372725" cy="1938992"/>
          </a:xfrm>
          <a:prstGeom prst="rect">
            <a:avLst/>
          </a:prstGeom>
          <a:solidFill>
            <a:srgbClr val="2C1D5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“…And there is one mediator between God and men, the man Christ Jesus.”</a:t>
            </a:r>
          </a:p>
          <a:p>
            <a:pPr algn="ctr"/>
            <a:r>
              <a:rPr lang="en-US" sz="4000" i="1" dirty="0">
                <a:solidFill>
                  <a:srgbClr val="FFC000"/>
                </a:solidFill>
              </a:rPr>
              <a:t>1 Timothy 2:5</a:t>
            </a:r>
          </a:p>
        </p:txBody>
      </p:sp>
    </p:spTree>
    <p:extLst>
      <p:ext uri="{BB962C8B-B14F-4D97-AF65-F5344CB8AC3E}">
        <p14:creationId xmlns:p14="http://schemas.microsoft.com/office/powerpoint/2010/main" val="2494278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3155C-25D5-96B0-6CA2-733E210CAE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5564D6-8C6F-E565-4FFC-BFCC76E6D4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778531-C533-A8AC-3612-2EC815F51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9326088" cy="6937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5140EA-06A5-CC3D-B9C0-E04938B7D7DE}"/>
              </a:ext>
            </a:extLst>
          </p:cNvPr>
          <p:cNvSpPr txBox="1"/>
          <p:nvPr/>
        </p:nvSpPr>
        <p:spPr>
          <a:xfrm>
            <a:off x="1626920" y="414477"/>
            <a:ext cx="2802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Job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2620CB-BC3D-E950-FAD4-AC086C2DAB81}"/>
              </a:ext>
            </a:extLst>
          </p:cNvPr>
          <p:cNvSpPr txBox="1"/>
          <p:nvPr/>
        </p:nvSpPr>
        <p:spPr>
          <a:xfrm>
            <a:off x="5498274" y="0"/>
            <a:ext cx="6693725" cy="747897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rgbClr val="FFC000"/>
              </a:solidFill>
            </a:endParaRPr>
          </a:p>
          <a:p>
            <a:r>
              <a:rPr lang="en-US" sz="4000" b="1" dirty="0">
                <a:solidFill>
                  <a:srgbClr val="FFC000"/>
                </a:solidFill>
              </a:rPr>
              <a:t>	Job is afflicted</a:t>
            </a:r>
          </a:p>
          <a:p>
            <a:endParaRPr lang="en-US" sz="2000" b="1" dirty="0">
              <a:solidFill>
                <a:srgbClr val="FFC000"/>
              </a:solidFill>
            </a:endParaRPr>
          </a:p>
          <a:p>
            <a:r>
              <a:rPr lang="en-US" sz="4000" b="1" dirty="0">
                <a:solidFill>
                  <a:srgbClr val="FFC000"/>
                </a:solidFill>
              </a:rPr>
              <a:t>	“Friends” come to 	comfort him…blame him 	for his troubles</a:t>
            </a:r>
          </a:p>
          <a:p>
            <a:endParaRPr lang="en-US" sz="2000" b="1" dirty="0">
              <a:solidFill>
                <a:srgbClr val="FFC000"/>
              </a:solidFill>
            </a:endParaRPr>
          </a:p>
          <a:p>
            <a:r>
              <a:rPr lang="en-US" sz="4000" b="1" dirty="0">
                <a:solidFill>
                  <a:srgbClr val="FFC000"/>
                </a:solidFill>
              </a:rPr>
              <a:t>	Job argues w/ his friends</a:t>
            </a:r>
          </a:p>
          <a:p>
            <a:r>
              <a:rPr lang="en-US" sz="4000" b="1" dirty="0">
                <a:solidFill>
                  <a:srgbClr val="FFC000"/>
                </a:solidFill>
              </a:rPr>
              <a:t>	protests to God</a:t>
            </a:r>
          </a:p>
          <a:p>
            <a:endParaRPr lang="en-US" sz="2000" b="1" dirty="0">
              <a:solidFill>
                <a:srgbClr val="FFC000"/>
              </a:solidFill>
            </a:endParaRPr>
          </a:p>
          <a:p>
            <a:r>
              <a:rPr lang="en-US" sz="4000" b="1" dirty="0">
                <a:solidFill>
                  <a:srgbClr val="FFC000"/>
                </a:solidFill>
              </a:rPr>
              <a:t>	God responds </a:t>
            </a:r>
          </a:p>
          <a:p>
            <a:r>
              <a:rPr lang="en-US" sz="4000" b="1" dirty="0">
                <a:solidFill>
                  <a:srgbClr val="FFC000"/>
                </a:solidFill>
              </a:rPr>
              <a:t>	by humbling Job</a:t>
            </a: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46697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3C7946-B281-2AA0-8EA8-687362FA2F70}"/>
              </a:ext>
            </a:extLst>
          </p:cNvPr>
          <p:cNvSpPr txBox="1"/>
          <p:nvPr/>
        </p:nvSpPr>
        <p:spPr>
          <a:xfrm>
            <a:off x="0" y="0"/>
            <a:ext cx="2481943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Job</a:t>
            </a:r>
          </a:p>
          <a:p>
            <a:pPr algn="ctr"/>
            <a:endParaRPr lang="en-US" sz="800" dirty="0"/>
          </a:p>
          <a:p>
            <a:r>
              <a:rPr lang="en-US" sz="4000" dirty="0"/>
              <a:t>   9:2,3</a:t>
            </a:r>
          </a:p>
          <a:p>
            <a:endParaRPr lang="en-US" sz="800" dirty="0"/>
          </a:p>
          <a:p>
            <a:r>
              <a:rPr lang="en-US" sz="4000" dirty="0"/>
              <a:t>   9:32,33</a:t>
            </a:r>
          </a:p>
          <a:p>
            <a:endParaRPr lang="en-US" sz="800" dirty="0"/>
          </a:p>
          <a:p>
            <a:r>
              <a:rPr lang="en-US" sz="4000" dirty="0"/>
              <a:t>   10:4-7</a:t>
            </a:r>
          </a:p>
          <a:p>
            <a:endParaRPr lang="en-US" sz="800" dirty="0"/>
          </a:p>
          <a:p>
            <a:r>
              <a:rPr lang="en-US" sz="4000" dirty="0"/>
              <a:t>   14:7-14</a:t>
            </a:r>
          </a:p>
          <a:p>
            <a:endParaRPr lang="en-US" sz="800" dirty="0"/>
          </a:p>
          <a:p>
            <a:r>
              <a:rPr lang="en-US" sz="4000" dirty="0"/>
              <a:t>   16:18-21</a:t>
            </a:r>
          </a:p>
          <a:p>
            <a:endParaRPr lang="en-US" sz="800" dirty="0"/>
          </a:p>
          <a:p>
            <a:r>
              <a:rPr lang="en-US" sz="4000" dirty="0"/>
              <a:t>   23:3</a:t>
            </a:r>
          </a:p>
          <a:p>
            <a:endParaRPr lang="en-US" sz="800" dirty="0"/>
          </a:p>
          <a:p>
            <a:r>
              <a:rPr lang="en-US" sz="4000" dirty="0"/>
              <a:t>   23:5</a:t>
            </a:r>
          </a:p>
          <a:p>
            <a:endParaRPr lang="en-US" sz="800" dirty="0"/>
          </a:p>
          <a:p>
            <a:r>
              <a:rPr lang="en-US" sz="4000" dirty="0"/>
              <a:t>   31:35-37</a:t>
            </a:r>
          </a:p>
          <a:p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7E2A0-1FA5-10DD-8E25-C9328FC09119}"/>
              </a:ext>
            </a:extLst>
          </p:cNvPr>
          <p:cNvSpPr txBox="1"/>
          <p:nvPr/>
        </p:nvSpPr>
        <p:spPr>
          <a:xfrm>
            <a:off x="2755075" y="0"/>
            <a:ext cx="4667003" cy="7232749"/>
          </a:xfrm>
          <a:prstGeom prst="rect">
            <a:avLst/>
          </a:prstGeom>
          <a:gradFill>
            <a:gsLst>
              <a:gs pos="49000">
                <a:schemeClr val="bg1">
                  <a:alpha val="29000"/>
                </a:schemeClr>
              </a:gs>
              <a:gs pos="100000">
                <a:schemeClr val="accent5">
                  <a:lumMod val="75000"/>
                </a:schemeClr>
              </a:gs>
              <a:gs pos="99000">
                <a:schemeClr val="accent2">
                  <a:lumMod val="40000"/>
                  <a:lumOff val="6000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r>
              <a:rPr lang="en-US" sz="4000" dirty="0"/>
              <a:t>      </a:t>
            </a:r>
            <a:r>
              <a:rPr lang="en-US" sz="4000" b="1" i="1" dirty="0"/>
              <a:t>Question</a:t>
            </a:r>
          </a:p>
          <a:p>
            <a:endParaRPr lang="en-US" sz="800" dirty="0"/>
          </a:p>
          <a:p>
            <a:r>
              <a:rPr lang="en-US" sz="4000" dirty="0"/>
              <a:t>Be Righteous?</a:t>
            </a:r>
          </a:p>
          <a:p>
            <a:endParaRPr lang="en-US" sz="800" dirty="0"/>
          </a:p>
          <a:p>
            <a:r>
              <a:rPr lang="en-US" sz="4000" dirty="0"/>
              <a:t>Mediator?</a:t>
            </a:r>
          </a:p>
          <a:p>
            <a:endParaRPr lang="en-US" sz="800" dirty="0"/>
          </a:p>
          <a:p>
            <a:r>
              <a:rPr lang="en-US" sz="4000" dirty="0"/>
              <a:t>Understand Man?</a:t>
            </a:r>
          </a:p>
          <a:p>
            <a:endParaRPr lang="en-US" sz="800" dirty="0"/>
          </a:p>
          <a:p>
            <a:r>
              <a:rPr lang="en-US" sz="4000" dirty="0"/>
              <a:t>Live Again?</a:t>
            </a:r>
          </a:p>
          <a:p>
            <a:endParaRPr lang="en-US" sz="800" dirty="0"/>
          </a:p>
          <a:p>
            <a:r>
              <a:rPr lang="en-US" sz="4000" dirty="0"/>
              <a:t>Plead My Case?</a:t>
            </a:r>
          </a:p>
          <a:p>
            <a:endParaRPr lang="en-US" sz="800" dirty="0"/>
          </a:p>
          <a:p>
            <a:r>
              <a:rPr lang="en-US" sz="4000" dirty="0"/>
              <a:t>Find God?</a:t>
            </a:r>
          </a:p>
          <a:p>
            <a:endParaRPr lang="en-US" sz="800" dirty="0"/>
          </a:p>
          <a:p>
            <a:r>
              <a:rPr lang="en-US" sz="4000" dirty="0"/>
              <a:t>Hear God?</a:t>
            </a:r>
          </a:p>
          <a:p>
            <a:endParaRPr lang="en-US" sz="800" dirty="0"/>
          </a:p>
          <a:p>
            <a:r>
              <a:rPr lang="en-US" sz="4000" dirty="0"/>
              <a:t>Indict Me!</a:t>
            </a:r>
          </a:p>
          <a:p>
            <a:endParaRPr 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82304E-C289-796F-8A35-3A9B7E29EAE1}"/>
              </a:ext>
            </a:extLst>
          </p:cNvPr>
          <p:cNvSpPr txBox="1"/>
          <p:nvPr/>
        </p:nvSpPr>
        <p:spPr>
          <a:xfrm>
            <a:off x="7422078" y="0"/>
            <a:ext cx="4769922" cy="6863417"/>
          </a:xfrm>
          <a:prstGeom prst="rect">
            <a:avLst/>
          </a:prstGeom>
          <a:gradFill flip="none" rotWithShape="1">
            <a:gsLst>
              <a:gs pos="49000">
                <a:schemeClr val="bg1">
                  <a:alpha val="29000"/>
                </a:schemeClr>
              </a:gs>
              <a:gs pos="100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000" dirty="0"/>
              <a:t>	 </a:t>
            </a:r>
            <a:r>
              <a:rPr lang="en-US" sz="4000" b="1" i="1" dirty="0"/>
              <a:t>Answer</a:t>
            </a:r>
          </a:p>
          <a:p>
            <a:endParaRPr lang="en-US" sz="800" dirty="0"/>
          </a:p>
          <a:p>
            <a:r>
              <a:rPr lang="en-US" sz="4000" dirty="0"/>
              <a:t>Romans 5:19</a:t>
            </a:r>
          </a:p>
          <a:p>
            <a:endParaRPr lang="en-US" sz="800" dirty="0"/>
          </a:p>
          <a:p>
            <a:r>
              <a:rPr lang="en-US" sz="4000" dirty="0"/>
              <a:t>1 Timothy 2:5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92683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34B359-8A42-726B-4E14-5CA3CE2B8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10111" y="-1185863"/>
            <a:ext cx="12318266" cy="8043863"/>
          </a:xfrm>
          <a:prstGeom prst="rect">
            <a:avLst/>
          </a:prstGeom>
          <a:solidFill>
            <a:srgbClr val="2C1D5D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43AE23-C4F0-9DA7-21CA-9E12D668E426}"/>
              </a:ext>
            </a:extLst>
          </p:cNvPr>
          <p:cNvSpPr txBox="1"/>
          <p:nvPr/>
        </p:nvSpPr>
        <p:spPr>
          <a:xfrm>
            <a:off x="862659" y="4919008"/>
            <a:ext cx="10372725" cy="1938992"/>
          </a:xfrm>
          <a:prstGeom prst="rect">
            <a:avLst/>
          </a:prstGeom>
          <a:solidFill>
            <a:srgbClr val="2C1D5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“For we do not have a high priest who is unable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to sympathize with our weaknesses...”</a:t>
            </a:r>
          </a:p>
          <a:p>
            <a:pPr algn="ctr"/>
            <a:r>
              <a:rPr lang="en-US" sz="4000" i="1" dirty="0">
                <a:solidFill>
                  <a:srgbClr val="FFC000"/>
                </a:solidFill>
              </a:rPr>
              <a:t>Hebrews 4:15</a:t>
            </a:r>
          </a:p>
        </p:txBody>
      </p:sp>
    </p:spTree>
    <p:extLst>
      <p:ext uri="{BB962C8B-B14F-4D97-AF65-F5344CB8AC3E}">
        <p14:creationId xmlns:p14="http://schemas.microsoft.com/office/powerpoint/2010/main" val="3081624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3C7946-B281-2AA0-8EA8-687362FA2F70}"/>
              </a:ext>
            </a:extLst>
          </p:cNvPr>
          <p:cNvSpPr txBox="1"/>
          <p:nvPr/>
        </p:nvSpPr>
        <p:spPr>
          <a:xfrm>
            <a:off x="0" y="0"/>
            <a:ext cx="2481943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Job</a:t>
            </a:r>
          </a:p>
          <a:p>
            <a:pPr algn="ctr"/>
            <a:endParaRPr lang="en-US" sz="800" dirty="0"/>
          </a:p>
          <a:p>
            <a:r>
              <a:rPr lang="en-US" sz="4000" dirty="0"/>
              <a:t>   9:2,3</a:t>
            </a:r>
          </a:p>
          <a:p>
            <a:endParaRPr lang="en-US" sz="800" dirty="0"/>
          </a:p>
          <a:p>
            <a:r>
              <a:rPr lang="en-US" sz="4000" dirty="0"/>
              <a:t>   9:32,33</a:t>
            </a:r>
          </a:p>
          <a:p>
            <a:endParaRPr lang="en-US" sz="800" dirty="0"/>
          </a:p>
          <a:p>
            <a:r>
              <a:rPr lang="en-US" sz="4000" dirty="0"/>
              <a:t>   10:4-7</a:t>
            </a:r>
          </a:p>
          <a:p>
            <a:endParaRPr lang="en-US" sz="800" dirty="0"/>
          </a:p>
          <a:p>
            <a:r>
              <a:rPr lang="en-US" sz="4000" dirty="0"/>
              <a:t>   14:7-14</a:t>
            </a:r>
          </a:p>
          <a:p>
            <a:endParaRPr lang="en-US" sz="800" dirty="0"/>
          </a:p>
          <a:p>
            <a:r>
              <a:rPr lang="en-US" sz="4000" dirty="0"/>
              <a:t>   16:18-21</a:t>
            </a:r>
          </a:p>
          <a:p>
            <a:endParaRPr lang="en-US" sz="800" dirty="0"/>
          </a:p>
          <a:p>
            <a:r>
              <a:rPr lang="en-US" sz="4000" dirty="0"/>
              <a:t>   23:3</a:t>
            </a:r>
          </a:p>
          <a:p>
            <a:endParaRPr lang="en-US" sz="800" dirty="0"/>
          </a:p>
          <a:p>
            <a:r>
              <a:rPr lang="en-US" sz="4000" dirty="0"/>
              <a:t>   23:5</a:t>
            </a:r>
          </a:p>
          <a:p>
            <a:endParaRPr lang="en-US" sz="800" dirty="0"/>
          </a:p>
          <a:p>
            <a:r>
              <a:rPr lang="en-US" sz="4000" dirty="0"/>
              <a:t>   31:35-37</a:t>
            </a:r>
          </a:p>
          <a:p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7E2A0-1FA5-10DD-8E25-C9328FC09119}"/>
              </a:ext>
            </a:extLst>
          </p:cNvPr>
          <p:cNvSpPr txBox="1"/>
          <p:nvPr/>
        </p:nvSpPr>
        <p:spPr>
          <a:xfrm>
            <a:off x="2755075" y="0"/>
            <a:ext cx="4667003" cy="7232749"/>
          </a:xfrm>
          <a:prstGeom prst="rect">
            <a:avLst/>
          </a:prstGeom>
          <a:gradFill>
            <a:gsLst>
              <a:gs pos="49000">
                <a:schemeClr val="bg1">
                  <a:alpha val="29000"/>
                </a:schemeClr>
              </a:gs>
              <a:gs pos="100000">
                <a:schemeClr val="accent5">
                  <a:lumMod val="75000"/>
                </a:schemeClr>
              </a:gs>
              <a:gs pos="99000">
                <a:schemeClr val="accent2">
                  <a:lumMod val="40000"/>
                  <a:lumOff val="6000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r>
              <a:rPr lang="en-US" sz="4000" dirty="0"/>
              <a:t>      </a:t>
            </a:r>
            <a:r>
              <a:rPr lang="en-US" sz="4000" b="1" i="1" dirty="0"/>
              <a:t>Question</a:t>
            </a:r>
          </a:p>
          <a:p>
            <a:endParaRPr lang="en-US" sz="800" dirty="0"/>
          </a:p>
          <a:p>
            <a:r>
              <a:rPr lang="en-US" sz="4000" dirty="0"/>
              <a:t>Be Righteous?</a:t>
            </a:r>
          </a:p>
          <a:p>
            <a:endParaRPr lang="en-US" sz="800" dirty="0"/>
          </a:p>
          <a:p>
            <a:r>
              <a:rPr lang="en-US" sz="4000" dirty="0"/>
              <a:t>Mediator?</a:t>
            </a:r>
          </a:p>
          <a:p>
            <a:endParaRPr lang="en-US" sz="800" dirty="0"/>
          </a:p>
          <a:p>
            <a:r>
              <a:rPr lang="en-US" sz="4000" dirty="0"/>
              <a:t>Understand Man?</a:t>
            </a:r>
          </a:p>
          <a:p>
            <a:endParaRPr lang="en-US" sz="800" dirty="0"/>
          </a:p>
          <a:p>
            <a:r>
              <a:rPr lang="en-US" sz="4000" dirty="0"/>
              <a:t>Live Again?</a:t>
            </a:r>
          </a:p>
          <a:p>
            <a:endParaRPr lang="en-US" sz="800" dirty="0"/>
          </a:p>
          <a:p>
            <a:r>
              <a:rPr lang="en-US" sz="4000" dirty="0"/>
              <a:t>Plead My Case?</a:t>
            </a:r>
          </a:p>
          <a:p>
            <a:endParaRPr lang="en-US" sz="800" dirty="0"/>
          </a:p>
          <a:p>
            <a:r>
              <a:rPr lang="en-US" sz="4000" dirty="0"/>
              <a:t>Find God?</a:t>
            </a:r>
          </a:p>
          <a:p>
            <a:endParaRPr lang="en-US" sz="800" dirty="0"/>
          </a:p>
          <a:p>
            <a:r>
              <a:rPr lang="en-US" sz="4000" dirty="0"/>
              <a:t>Hear God?</a:t>
            </a:r>
          </a:p>
          <a:p>
            <a:endParaRPr lang="en-US" sz="800" dirty="0"/>
          </a:p>
          <a:p>
            <a:r>
              <a:rPr lang="en-US" sz="4000" dirty="0"/>
              <a:t>Indict Me!</a:t>
            </a:r>
          </a:p>
          <a:p>
            <a:endParaRPr 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82304E-C289-796F-8A35-3A9B7E29EAE1}"/>
              </a:ext>
            </a:extLst>
          </p:cNvPr>
          <p:cNvSpPr txBox="1"/>
          <p:nvPr/>
        </p:nvSpPr>
        <p:spPr>
          <a:xfrm>
            <a:off x="7422078" y="0"/>
            <a:ext cx="4769922" cy="7109639"/>
          </a:xfrm>
          <a:prstGeom prst="rect">
            <a:avLst/>
          </a:prstGeom>
          <a:gradFill flip="none" rotWithShape="1">
            <a:gsLst>
              <a:gs pos="49000">
                <a:schemeClr val="bg1">
                  <a:alpha val="29000"/>
                </a:schemeClr>
              </a:gs>
              <a:gs pos="100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000" dirty="0"/>
              <a:t>	 </a:t>
            </a:r>
            <a:r>
              <a:rPr lang="en-US" sz="4000" b="1" i="1" dirty="0"/>
              <a:t>Answer</a:t>
            </a:r>
          </a:p>
          <a:p>
            <a:endParaRPr lang="en-US" sz="800" dirty="0"/>
          </a:p>
          <a:p>
            <a:r>
              <a:rPr lang="en-US" sz="4000" dirty="0"/>
              <a:t>Romans 5:19</a:t>
            </a:r>
          </a:p>
          <a:p>
            <a:endParaRPr lang="en-US" sz="800" dirty="0"/>
          </a:p>
          <a:p>
            <a:r>
              <a:rPr lang="en-US" sz="4000" dirty="0"/>
              <a:t>1 Timothy 2:5</a:t>
            </a:r>
          </a:p>
          <a:p>
            <a:endParaRPr lang="en-US" sz="800" dirty="0"/>
          </a:p>
          <a:p>
            <a:r>
              <a:rPr lang="en-US" sz="4000" dirty="0"/>
              <a:t>Hebrews 4:15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29520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34B359-8A42-726B-4E14-5CA3CE2B8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10111" y="-1214437"/>
            <a:ext cx="12318266" cy="8072438"/>
          </a:xfrm>
          <a:prstGeom prst="rect">
            <a:avLst/>
          </a:prstGeom>
          <a:solidFill>
            <a:srgbClr val="2C1D5D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43AE23-C4F0-9DA7-21CA-9E12D668E426}"/>
              </a:ext>
            </a:extLst>
          </p:cNvPr>
          <p:cNvSpPr txBox="1"/>
          <p:nvPr/>
        </p:nvSpPr>
        <p:spPr>
          <a:xfrm>
            <a:off x="909637" y="4895731"/>
            <a:ext cx="10372725" cy="1938992"/>
          </a:xfrm>
          <a:prstGeom prst="rect">
            <a:avLst/>
          </a:prstGeom>
          <a:solidFill>
            <a:srgbClr val="2C1D5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“For as the Father raises the dead and gives them life, so also the Son gives life to whom He will.”</a:t>
            </a:r>
          </a:p>
          <a:p>
            <a:pPr algn="ctr"/>
            <a:r>
              <a:rPr lang="en-US" sz="4000" i="1" dirty="0">
                <a:solidFill>
                  <a:srgbClr val="FFC000"/>
                </a:solidFill>
              </a:rPr>
              <a:t>John 5:21</a:t>
            </a:r>
          </a:p>
        </p:txBody>
      </p:sp>
    </p:spTree>
    <p:extLst>
      <p:ext uri="{BB962C8B-B14F-4D97-AF65-F5344CB8AC3E}">
        <p14:creationId xmlns:p14="http://schemas.microsoft.com/office/powerpoint/2010/main" val="1865941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3C7946-B281-2AA0-8EA8-687362FA2F70}"/>
              </a:ext>
            </a:extLst>
          </p:cNvPr>
          <p:cNvSpPr txBox="1"/>
          <p:nvPr/>
        </p:nvSpPr>
        <p:spPr>
          <a:xfrm>
            <a:off x="0" y="0"/>
            <a:ext cx="2481943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Job</a:t>
            </a:r>
          </a:p>
          <a:p>
            <a:pPr algn="ctr"/>
            <a:endParaRPr lang="en-US" sz="800" dirty="0"/>
          </a:p>
          <a:p>
            <a:r>
              <a:rPr lang="en-US" sz="4000" dirty="0"/>
              <a:t>   9:2,3</a:t>
            </a:r>
          </a:p>
          <a:p>
            <a:endParaRPr lang="en-US" sz="800" dirty="0"/>
          </a:p>
          <a:p>
            <a:r>
              <a:rPr lang="en-US" sz="4000" dirty="0"/>
              <a:t>   9:32,33</a:t>
            </a:r>
          </a:p>
          <a:p>
            <a:endParaRPr lang="en-US" sz="800" dirty="0"/>
          </a:p>
          <a:p>
            <a:r>
              <a:rPr lang="en-US" sz="4000" dirty="0"/>
              <a:t>   10:4-7</a:t>
            </a:r>
          </a:p>
          <a:p>
            <a:endParaRPr lang="en-US" sz="800" dirty="0"/>
          </a:p>
          <a:p>
            <a:r>
              <a:rPr lang="en-US" sz="4000" dirty="0"/>
              <a:t>   14:7-14</a:t>
            </a:r>
          </a:p>
          <a:p>
            <a:endParaRPr lang="en-US" sz="800" dirty="0"/>
          </a:p>
          <a:p>
            <a:r>
              <a:rPr lang="en-US" sz="4000" dirty="0"/>
              <a:t>   16:18-21</a:t>
            </a:r>
          </a:p>
          <a:p>
            <a:endParaRPr lang="en-US" sz="800" dirty="0"/>
          </a:p>
          <a:p>
            <a:r>
              <a:rPr lang="en-US" sz="4000" dirty="0"/>
              <a:t>   23:3</a:t>
            </a:r>
          </a:p>
          <a:p>
            <a:endParaRPr lang="en-US" sz="800" dirty="0"/>
          </a:p>
          <a:p>
            <a:r>
              <a:rPr lang="en-US" sz="4000" dirty="0"/>
              <a:t>   23:5</a:t>
            </a:r>
          </a:p>
          <a:p>
            <a:endParaRPr lang="en-US" sz="800" dirty="0"/>
          </a:p>
          <a:p>
            <a:r>
              <a:rPr lang="en-US" sz="4000" dirty="0"/>
              <a:t>   31:35-37</a:t>
            </a:r>
          </a:p>
          <a:p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7E2A0-1FA5-10DD-8E25-C9328FC09119}"/>
              </a:ext>
            </a:extLst>
          </p:cNvPr>
          <p:cNvSpPr txBox="1"/>
          <p:nvPr/>
        </p:nvSpPr>
        <p:spPr>
          <a:xfrm>
            <a:off x="2755075" y="0"/>
            <a:ext cx="4667003" cy="7232749"/>
          </a:xfrm>
          <a:prstGeom prst="rect">
            <a:avLst/>
          </a:prstGeom>
          <a:gradFill>
            <a:gsLst>
              <a:gs pos="49000">
                <a:schemeClr val="bg1">
                  <a:alpha val="29000"/>
                </a:schemeClr>
              </a:gs>
              <a:gs pos="100000">
                <a:schemeClr val="accent5">
                  <a:lumMod val="75000"/>
                </a:schemeClr>
              </a:gs>
              <a:gs pos="99000">
                <a:schemeClr val="accent2">
                  <a:lumMod val="40000"/>
                  <a:lumOff val="6000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r>
              <a:rPr lang="en-US" sz="4000" dirty="0"/>
              <a:t>      </a:t>
            </a:r>
            <a:r>
              <a:rPr lang="en-US" sz="4000" b="1" i="1" dirty="0"/>
              <a:t>Question</a:t>
            </a:r>
          </a:p>
          <a:p>
            <a:endParaRPr lang="en-US" sz="800" dirty="0"/>
          </a:p>
          <a:p>
            <a:r>
              <a:rPr lang="en-US" sz="4000" dirty="0"/>
              <a:t>Be Righteous?</a:t>
            </a:r>
          </a:p>
          <a:p>
            <a:endParaRPr lang="en-US" sz="800" dirty="0"/>
          </a:p>
          <a:p>
            <a:r>
              <a:rPr lang="en-US" sz="4000" dirty="0"/>
              <a:t>Mediator?</a:t>
            </a:r>
          </a:p>
          <a:p>
            <a:endParaRPr lang="en-US" sz="800" dirty="0"/>
          </a:p>
          <a:p>
            <a:r>
              <a:rPr lang="en-US" sz="4000" dirty="0"/>
              <a:t>Understand Man?</a:t>
            </a:r>
          </a:p>
          <a:p>
            <a:endParaRPr lang="en-US" sz="800" dirty="0"/>
          </a:p>
          <a:p>
            <a:r>
              <a:rPr lang="en-US" sz="4000" dirty="0"/>
              <a:t>Live Again?</a:t>
            </a:r>
          </a:p>
          <a:p>
            <a:endParaRPr lang="en-US" sz="800" dirty="0"/>
          </a:p>
          <a:p>
            <a:r>
              <a:rPr lang="en-US" sz="4000" dirty="0"/>
              <a:t>Plead My Case?</a:t>
            </a:r>
          </a:p>
          <a:p>
            <a:endParaRPr lang="en-US" sz="800" dirty="0"/>
          </a:p>
          <a:p>
            <a:r>
              <a:rPr lang="en-US" sz="4000" dirty="0"/>
              <a:t>Find God?</a:t>
            </a:r>
          </a:p>
          <a:p>
            <a:endParaRPr lang="en-US" sz="800" dirty="0"/>
          </a:p>
          <a:p>
            <a:r>
              <a:rPr lang="en-US" sz="4000" dirty="0"/>
              <a:t>Hear God?</a:t>
            </a:r>
          </a:p>
          <a:p>
            <a:endParaRPr lang="en-US" sz="800" dirty="0"/>
          </a:p>
          <a:p>
            <a:r>
              <a:rPr lang="en-US" sz="4000" dirty="0"/>
              <a:t>Indict Me!</a:t>
            </a:r>
          </a:p>
          <a:p>
            <a:endParaRPr 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82304E-C289-796F-8A35-3A9B7E29EAE1}"/>
              </a:ext>
            </a:extLst>
          </p:cNvPr>
          <p:cNvSpPr txBox="1"/>
          <p:nvPr/>
        </p:nvSpPr>
        <p:spPr>
          <a:xfrm>
            <a:off x="7422078" y="0"/>
            <a:ext cx="4769922" cy="6986528"/>
          </a:xfrm>
          <a:prstGeom prst="rect">
            <a:avLst/>
          </a:prstGeom>
          <a:gradFill flip="none" rotWithShape="1">
            <a:gsLst>
              <a:gs pos="49000">
                <a:schemeClr val="bg1">
                  <a:alpha val="29000"/>
                </a:schemeClr>
              </a:gs>
              <a:gs pos="100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000" dirty="0"/>
              <a:t>	 </a:t>
            </a:r>
            <a:r>
              <a:rPr lang="en-US" sz="4000" b="1" i="1" dirty="0"/>
              <a:t>Answer</a:t>
            </a:r>
          </a:p>
          <a:p>
            <a:endParaRPr lang="en-US" sz="800" dirty="0"/>
          </a:p>
          <a:p>
            <a:r>
              <a:rPr lang="en-US" sz="4000" dirty="0"/>
              <a:t>Romans 5:19</a:t>
            </a:r>
          </a:p>
          <a:p>
            <a:endParaRPr lang="en-US" sz="800" dirty="0"/>
          </a:p>
          <a:p>
            <a:r>
              <a:rPr lang="en-US" sz="4000" dirty="0"/>
              <a:t>1 Timothy 2:5</a:t>
            </a:r>
          </a:p>
          <a:p>
            <a:endParaRPr lang="en-US" sz="800" dirty="0"/>
          </a:p>
          <a:p>
            <a:r>
              <a:rPr lang="en-US" sz="4000" dirty="0"/>
              <a:t>Hebrews 4:15</a:t>
            </a:r>
          </a:p>
          <a:p>
            <a:endParaRPr lang="en-US" sz="800" dirty="0"/>
          </a:p>
          <a:p>
            <a:r>
              <a:rPr lang="en-US" sz="4000" dirty="0"/>
              <a:t>John 5:21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29811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34B359-8A42-726B-4E14-5CA3CE2B8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10111" y="-1485899"/>
            <a:ext cx="12318266" cy="8343900"/>
          </a:xfrm>
          <a:prstGeom prst="rect">
            <a:avLst/>
          </a:prstGeom>
          <a:solidFill>
            <a:srgbClr val="2C1D5D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43AE23-C4F0-9DA7-21CA-9E12D668E426}"/>
              </a:ext>
            </a:extLst>
          </p:cNvPr>
          <p:cNvSpPr txBox="1"/>
          <p:nvPr/>
        </p:nvSpPr>
        <p:spPr>
          <a:xfrm>
            <a:off x="862659" y="4303455"/>
            <a:ext cx="10372725" cy="2554545"/>
          </a:xfrm>
          <a:prstGeom prst="rect">
            <a:avLst/>
          </a:prstGeom>
          <a:solidFill>
            <a:srgbClr val="2C1D5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“He is able to save to the uttermost those who come to God through Him, since He ever lives to make intercession for them.”</a:t>
            </a:r>
          </a:p>
          <a:p>
            <a:pPr algn="ctr"/>
            <a:r>
              <a:rPr lang="en-US" sz="4000" i="1" dirty="0">
                <a:solidFill>
                  <a:srgbClr val="FFC000"/>
                </a:solidFill>
              </a:rPr>
              <a:t>Hebrews 7:25</a:t>
            </a:r>
          </a:p>
        </p:txBody>
      </p:sp>
    </p:spTree>
    <p:extLst>
      <p:ext uri="{BB962C8B-B14F-4D97-AF65-F5344CB8AC3E}">
        <p14:creationId xmlns:p14="http://schemas.microsoft.com/office/powerpoint/2010/main" val="3782349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3C7946-B281-2AA0-8EA8-687362FA2F70}"/>
              </a:ext>
            </a:extLst>
          </p:cNvPr>
          <p:cNvSpPr txBox="1"/>
          <p:nvPr/>
        </p:nvSpPr>
        <p:spPr>
          <a:xfrm>
            <a:off x="0" y="0"/>
            <a:ext cx="2481943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Job</a:t>
            </a:r>
          </a:p>
          <a:p>
            <a:pPr algn="ctr"/>
            <a:endParaRPr lang="en-US" sz="800" dirty="0"/>
          </a:p>
          <a:p>
            <a:r>
              <a:rPr lang="en-US" sz="4000" dirty="0"/>
              <a:t>   9:2,3</a:t>
            </a:r>
          </a:p>
          <a:p>
            <a:endParaRPr lang="en-US" sz="800" dirty="0"/>
          </a:p>
          <a:p>
            <a:r>
              <a:rPr lang="en-US" sz="4000" dirty="0"/>
              <a:t>   9:32,33</a:t>
            </a:r>
          </a:p>
          <a:p>
            <a:endParaRPr lang="en-US" sz="800" dirty="0"/>
          </a:p>
          <a:p>
            <a:r>
              <a:rPr lang="en-US" sz="4000" dirty="0"/>
              <a:t>   10:4-7</a:t>
            </a:r>
          </a:p>
          <a:p>
            <a:endParaRPr lang="en-US" sz="800" dirty="0"/>
          </a:p>
          <a:p>
            <a:r>
              <a:rPr lang="en-US" sz="4000" dirty="0"/>
              <a:t>   14:7-14</a:t>
            </a:r>
          </a:p>
          <a:p>
            <a:endParaRPr lang="en-US" sz="800" dirty="0"/>
          </a:p>
          <a:p>
            <a:r>
              <a:rPr lang="en-US" sz="4000" dirty="0"/>
              <a:t>   16:18-21</a:t>
            </a:r>
          </a:p>
          <a:p>
            <a:endParaRPr lang="en-US" sz="800" dirty="0"/>
          </a:p>
          <a:p>
            <a:r>
              <a:rPr lang="en-US" sz="4000" dirty="0"/>
              <a:t>   23:3</a:t>
            </a:r>
          </a:p>
          <a:p>
            <a:endParaRPr lang="en-US" sz="800" dirty="0"/>
          </a:p>
          <a:p>
            <a:r>
              <a:rPr lang="en-US" sz="4000" dirty="0"/>
              <a:t>   23:5</a:t>
            </a:r>
          </a:p>
          <a:p>
            <a:endParaRPr lang="en-US" sz="800" dirty="0"/>
          </a:p>
          <a:p>
            <a:r>
              <a:rPr lang="en-US" sz="4000" dirty="0"/>
              <a:t>   31:35-37</a:t>
            </a:r>
          </a:p>
          <a:p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7E2A0-1FA5-10DD-8E25-C9328FC09119}"/>
              </a:ext>
            </a:extLst>
          </p:cNvPr>
          <p:cNvSpPr txBox="1"/>
          <p:nvPr/>
        </p:nvSpPr>
        <p:spPr>
          <a:xfrm>
            <a:off x="2755075" y="0"/>
            <a:ext cx="4667003" cy="7232749"/>
          </a:xfrm>
          <a:prstGeom prst="rect">
            <a:avLst/>
          </a:prstGeom>
          <a:gradFill>
            <a:gsLst>
              <a:gs pos="49000">
                <a:schemeClr val="bg1">
                  <a:alpha val="29000"/>
                </a:schemeClr>
              </a:gs>
              <a:gs pos="100000">
                <a:schemeClr val="accent5">
                  <a:lumMod val="75000"/>
                </a:schemeClr>
              </a:gs>
              <a:gs pos="99000">
                <a:schemeClr val="accent2">
                  <a:lumMod val="40000"/>
                  <a:lumOff val="6000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r>
              <a:rPr lang="en-US" sz="4000" dirty="0"/>
              <a:t>      </a:t>
            </a:r>
            <a:r>
              <a:rPr lang="en-US" sz="4000" b="1" i="1" dirty="0"/>
              <a:t>Question</a:t>
            </a:r>
          </a:p>
          <a:p>
            <a:endParaRPr lang="en-US" sz="800" dirty="0"/>
          </a:p>
          <a:p>
            <a:r>
              <a:rPr lang="en-US" sz="4000" dirty="0"/>
              <a:t>Be Righteous?</a:t>
            </a:r>
          </a:p>
          <a:p>
            <a:endParaRPr lang="en-US" sz="800" dirty="0"/>
          </a:p>
          <a:p>
            <a:r>
              <a:rPr lang="en-US" sz="4000" dirty="0"/>
              <a:t>Mediator?</a:t>
            </a:r>
          </a:p>
          <a:p>
            <a:endParaRPr lang="en-US" sz="800" dirty="0"/>
          </a:p>
          <a:p>
            <a:r>
              <a:rPr lang="en-US" sz="4000" dirty="0"/>
              <a:t>Understand Man?</a:t>
            </a:r>
          </a:p>
          <a:p>
            <a:endParaRPr lang="en-US" sz="800" dirty="0"/>
          </a:p>
          <a:p>
            <a:r>
              <a:rPr lang="en-US" sz="4000" dirty="0"/>
              <a:t>Live Again?</a:t>
            </a:r>
          </a:p>
          <a:p>
            <a:endParaRPr lang="en-US" sz="800" dirty="0"/>
          </a:p>
          <a:p>
            <a:r>
              <a:rPr lang="en-US" sz="4000" dirty="0"/>
              <a:t>Plead My Case?</a:t>
            </a:r>
          </a:p>
          <a:p>
            <a:endParaRPr lang="en-US" sz="800" dirty="0"/>
          </a:p>
          <a:p>
            <a:r>
              <a:rPr lang="en-US" sz="4000" dirty="0"/>
              <a:t>Find God?</a:t>
            </a:r>
          </a:p>
          <a:p>
            <a:endParaRPr lang="en-US" sz="800" dirty="0"/>
          </a:p>
          <a:p>
            <a:r>
              <a:rPr lang="en-US" sz="4000" dirty="0"/>
              <a:t>Hear God?</a:t>
            </a:r>
          </a:p>
          <a:p>
            <a:endParaRPr lang="en-US" sz="800" dirty="0"/>
          </a:p>
          <a:p>
            <a:r>
              <a:rPr lang="en-US" sz="4000" dirty="0"/>
              <a:t>Indict Me!</a:t>
            </a:r>
          </a:p>
          <a:p>
            <a:endParaRPr 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82304E-C289-796F-8A35-3A9B7E29EAE1}"/>
              </a:ext>
            </a:extLst>
          </p:cNvPr>
          <p:cNvSpPr txBox="1"/>
          <p:nvPr/>
        </p:nvSpPr>
        <p:spPr>
          <a:xfrm>
            <a:off x="7422078" y="0"/>
            <a:ext cx="4769922" cy="6986528"/>
          </a:xfrm>
          <a:prstGeom prst="rect">
            <a:avLst/>
          </a:prstGeom>
          <a:gradFill flip="none" rotWithShape="1">
            <a:gsLst>
              <a:gs pos="49000">
                <a:schemeClr val="bg1">
                  <a:alpha val="29000"/>
                </a:schemeClr>
              </a:gs>
              <a:gs pos="100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000" dirty="0"/>
              <a:t>	 </a:t>
            </a:r>
            <a:r>
              <a:rPr lang="en-US" sz="4000" b="1" i="1" dirty="0"/>
              <a:t>Answer</a:t>
            </a:r>
          </a:p>
          <a:p>
            <a:endParaRPr lang="en-US" sz="800" dirty="0"/>
          </a:p>
          <a:p>
            <a:r>
              <a:rPr lang="en-US" sz="4000" dirty="0"/>
              <a:t>Romans 5:19</a:t>
            </a:r>
          </a:p>
          <a:p>
            <a:endParaRPr lang="en-US" sz="800" dirty="0"/>
          </a:p>
          <a:p>
            <a:r>
              <a:rPr lang="en-US" sz="4000" dirty="0"/>
              <a:t>1 Timothy 2:5</a:t>
            </a:r>
          </a:p>
          <a:p>
            <a:endParaRPr lang="en-US" sz="800" dirty="0"/>
          </a:p>
          <a:p>
            <a:r>
              <a:rPr lang="en-US" sz="4000" dirty="0"/>
              <a:t>Hebrews 4:15</a:t>
            </a:r>
          </a:p>
          <a:p>
            <a:endParaRPr lang="en-US" sz="800" dirty="0"/>
          </a:p>
          <a:p>
            <a:r>
              <a:rPr lang="en-US" sz="4000" dirty="0"/>
              <a:t>John 5:21</a:t>
            </a:r>
          </a:p>
          <a:p>
            <a:endParaRPr lang="en-US" sz="800" dirty="0"/>
          </a:p>
          <a:p>
            <a:r>
              <a:rPr lang="en-US" sz="4000" dirty="0"/>
              <a:t>Hebrews 7:25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09609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34B359-8A42-726B-4E14-5CA3CE2B8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26266" y="-1700213"/>
            <a:ext cx="12318266" cy="8558213"/>
          </a:xfrm>
          <a:prstGeom prst="rect">
            <a:avLst/>
          </a:prstGeom>
          <a:solidFill>
            <a:srgbClr val="2C1D5D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43AE23-C4F0-9DA7-21CA-9E12D668E426}"/>
              </a:ext>
            </a:extLst>
          </p:cNvPr>
          <p:cNvSpPr txBox="1"/>
          <p:nvPr/>
        </p:nvSpPr>
        <p:spPr>
          <a:xfrm>
            <a:off x="909637" y="5534561"/>
            <a:ext cx="10372725" cy="1323439"/>
          </a:xfrm>
          <a:prstGeom prst="rect">
            <a:avLst/>
          </a:prstGeom>
          <a:solidFill>
            <a:srgbClr val="2C1D5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“And whoever sees Me sees Him who sent Me.”</a:t>
            </a:r>
          </a:p>
          <a:p>
            <a:pPr algn="ctr"/>
            <a:r>
              <a:rPr lang="en-US" sz="4000" i="1" dirty="0">
                <a:solidFill>
                  <a:srgbClr val="FFC000"/>
                </a:solidFill>
              </a:rPr>
              <a:t>John 12:45; 14:9</a:t>
            </a:r>
          </a:p>
        </p:txBody>
      </p:sp>
    </p:spTree>
    <p:extLst>
      <p:ext uri="{BB962C8B-B14F-4D97-AF65-F5344CB8AC3E}">
        <p14:creationId xmlns:p14="http://schemas.microsoft.com/office/powerpoint/2010/main" val="997250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3C7946-B281-2AA0-8EA8-687362FA2F70}"/>
              </a:ext>
            </a:extLst>
          </p:cNvPr>
          <p:cNvSpPr txBox="1"/>
          <p:nvPr/>
        </p:nvSpPr>
        <p:spPr>
          <a:xfrm>
            <a:off x="0" y="0"/>
            <a:ext cx="2481943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Job</a:t>
            </a:r>
          </a:p>
          <a:p>
            <a:pPr algn="ctr"/>
            <a:endParaRPr lang="en-US" sz="800" dirty="0"/>
          </a:p>
          <a:p>
            <a:r>
              <a:rPr lang="en-US" sz="4000" dirty="0"/>
              <a:t>   9:2,3</a:t>
            </a:r>
          </a:p>
          <a:p>
            <a:endParaRPr lang="en-US" sz="800" dirty="0"/>
          </a:p>
          <a:p>
            <a:r>
              <a:rPr lang="en-US" sz="4000" dirty="0"/>
              <a:t>   9:32,33</a:t>
            </a:r>
          </a:p>
          <a:p>
            <a:endParaRPr lang="en-US" sz="800" dirty="0"/>
          </a:p>
          <a:p>
            <a:r>
              <a:rPr lang="en-US" sz="4000" dirty="0"/>
              <a:t>   10:4-7</a:t>
            </a:r>
          </a:p>
          <a:p>
            <a:endParaRPr lang="en-US" sz="800" dirty="0"/>
          </a:p>
          <a:p>
            <a:r>
              <a:rPr lang="en-US" sz="4000" dirty="0"/>
              <a:t>   14:7-14</a:t>
            </a:r>
          </a:p>
          <a:p>
            <a:endParaRPr lang="en-US" sz="800" dirty="0"/>
          </a:p>
          <a:p>
            <a:r>
              <a:rPr lang="en-US" sz="4000" dirty="0"/>
              <a:t>   16:18-21</a:t>
            </a:r>
          </a:p>
          <a:p>
            <a:endParaRPr lang="en-US" sz="800" dirty="0"/>
          </a:p>
          <a:p>
            <a:r>
              <a:rPr lang="en-US" sz="4000" dirty="0"/>
              <a:t>   23:3</a:t>
            </a:r>
          </a:p>
          <a:p>
            <a:endParaRPr lang="en-US" sz="800" dirty="0"/>
          </a:p>
          <a:p>
            <a:r>
              <a:rPr lang="en-US" sz="4000" dirty="0"/>
              <a:t>   23:5</a:t>
            </a:r>
          </a:p>
          <a:p>
            <a:endParaRPr lang="en-US" sz="800" dirty="0"/>
          </a:p>
          <a:p>
            <a:r>
              <a:rPr lang="en-US" sz="4000" dirty="0"/>
              <a:t>   31:35-37</a:t>
            </a:r>
          </a:p>
          <a:p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7E2A0-1FA5-10DD-8E25-C9328FC09119}"/>
              </a:ext>
            </a:extLst>
          </p:cNvPr>
          <p:cNvSpPr txBox="1"/>
          <p:nvPr/>
        </p:nvSpPr>
        <p:spPr>
          <a:xfrm>
            <a:off x="2755075" y="0"/>
            <a:ext cx="4667003" cy="7232749"/>
          </a:xfrm>
          <a:prstGeom prst="rect">
            <a:avLst/>
          </a:prstGeom>
          <a:gradFill>
            <a:gsLst>
              <a:gs pos="49000">
                <a:schemeClr val="bg1">
                  <a:alpha val="29000"/>
                </a:schemeClr>
              </a:gs>
              <a:gs pos="100000">
                <a:schemeClr val="accent5">
                  <a:lumMod val="75000"/>
                </a:schemeClr>
              </a:gs>
              <a:gs pos="99000">
                <a:schemeClr val="accent2">
                  <a:lumMod val="40000"/>
                  <a:lumOff val="6000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r>
              <a:rPr lang="en-US" sz="4000" dirty="0"/>
              <a:t>      </a:t>
            </a:r>
            <a:r>
              <a:rPr lang="en-US" sz="4000" b="1" i="1" dirty="0"/>
              <a:t>Question</a:t>
            </a:r>
          </a:p>
          <a:p>
            <a:endParaRPr lang="en-US" sz="800" dirty="0"/>
          </a:p>
          <a:p>
            <a:r>
              <a:rPr lang="en-US" sz="4000" dirty="0"/>
              <a:t>Be Righteous?</a:t>
            </a:r>
          </a:p>
          <a:p>
            <a:endParaRPr lang="en-US" sz="800" dirty="0"/>
          </a:p>
          <a:p>
            <a:r>
              <a:rPr lang="en-US" sz="4000" dirty="0"/>
              <a:t>Mediator?</a:t>
            </a:r>
          </a:p>
          <a:p>
            <a:endParaRPr lang="en-US" sz="800" dirty="0"/>
          </a:p>
          <a:p>
            <a:r>
              <a:rPr lang="en-US" sz="4000" dirty="0"/>
              <a:t>Understand Man?</a:t>
            </a:r>
          </a:p>
          <a:p>
            <a:endParaRPr lang="en-US" sz="800" dirty="0"/>
          </a:p>
          <a:p>
            <a:r>
              <a:rPr lang="en-US" sz="4000" dirty="0"/>
              <a:t>Live Again?</a:t>
            </a:r>
          </a:p>
          <a:p>
            <a:endParaRPr lang="en-US" sz="800" dirty="0"/>
          </a:p>
          <a:p>
            <a:r>
              <a:rPr lang="en-US" sz="4000" dirty="0"/>
              <a:t>Plead My Case?</a:t>
            </a:r>
          </a:p>
          <a:p>
            <a:endParaRPr lang="en-US" sz="800" dirty="0"/>
          </a:p>
          <a:p>
            <a:r>
              <a:rPr lang="en-US" sz="4000" dirty="0"/>
              <a:t>Find God?</a:t>
            </a:r>
          </a:p>
          <a:p>
            <a:endParaRPr lang="en-US" sz="800" dirty="0"/>
          </a:p>
          <a:p>
            <a:r>
              <a:rPr lang="en-US" sz="4000" dirty="0"/>
              <a:t>Hear God?</a:t>
            </a:r>
          </a:p>
          <a:p>
            <a:endParaRPr lang="en-US" sz="800" dirty="0"/>
          </a:p>
          <a:p>
            <a:r>
              <a:rPr lang="en-US" sz="4000" dirty="0"/>
              <a:t>Indict Me!</a:t>
            </a:r>
          </a:p>
          <a:p>
            <a:endParaRPr 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82304E-C289-796F-8A35-3A9B7E29EAE1}"/>
              </a:ext>
            </a:extLst>
          </p:cNvPr>
          <p:cNvSpPr txBox="1"/>
          <p:nvPr/>
        </p:nvSpPr>
        <p:spPr>
          <a:xfrm>
            <a:off x="7422078" y="0"/>
            <a:ext cx="4769922" cy="6986528"/>
          </a:xfrm>
          <a:prstGeom prst="rect">
            <a:avLst/>
          </a:prstGeom>
          <a:gradFill flip="none" rotWithShape="1">
            <a:gsLst>
              <a:gs pos="49000">
                <a:schemeClr val="bg1">
                  <a:alpha val="29000"/>
                </a:schemeClr>
              </a:gs>
              <a:gs pos="100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000" dirty="0"/>
              <a:t>	 </a:t>
            </a:r>
            <a:r>
              <a:rPr lang="en-US" sz="4000" b="1" i="1" dirty="0"/>
              <a:t>Answer</a:t>
            </a:r>
          </a:p>
          <a:p>
            <a:endParaRPr lang="en-US" sz="800" dirty="0"/>
          </a:p>
          <a:p>
            <a:r>
              <a:rPr lang="en-US" sz="4000" dirty="0"/>
              <a:t>Romans 5:19</a:t>
            </a:r>
          </a:p>
          <a:p>
            <a:endParaRPr lang="en-US" sz="800" dirty="0"/>
          </a:p>
          <a:p>
            <a:r>
              <a:rPr lang="en-US" sz="4000" dirty="0"/>
              <a:t>1 Timothy 2:5</a:t>
            </a:r>
          </a:p>
          <a:p>
            <a:endParaRPr lang="en-US" sz="800" dirty="0"/>
          </a:p>
          <a:p>
            <a:r>
              <a:rPr lang="en-US" sz="4000" dirty="0"/>
              <a:t>Hebrews 4:15</a:t>
            </a:r>
          </a:p>
          <a:p>
            <a:endParaRPr lang="en-US" sz="800" dirty="0"/>
          </a:p>
          <a:p>
            <a:r>
              <a:rPr lang="en-US" sz="4000" dirty="0"/>
              <a:t>John 5:21</a:t>
            </a:r>
          </a:p>
          <a:p>
            <a:endParaRPr lang="en-US" sz="800" dirty="0"/>
          </a:p>
          <a:p>
            <a:r>
              <a:rPr lang="en-US" sz="4000" dirty="0"/>
              <a:t>Hebrews 7:25</a:t>
            </a:r>
          </a:p>
          <a:p>
            <a:endParaRPr lang="en-US" sz="800" dirty="0"/>
          </a:p>
          <a:p>
            <a:r>
              <a:rPr lang="en-US" sz="4000" dirty="0"/>
              <a:t>John 12:45; 14:9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74738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34B359-8A42-726B-4E14-5CA3CE2B8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10111" y="-1257299"/>
            <a:ext cx="12318266" cy="8115300"/>
          </a:xfrm>
          <a:prstGeom prst="rect">
            <a:avLst/>
          </a:prstGeom>
          <a:solidFill>
            <a:srgbClr val="2C1D5D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43AE23-C4F0-9DA7-21CA-9E12D668E426}"/>
              </a:ext>
            </a:extLst>
          </p:cNvPr>
          <p:cNvSpPr txBox="1"/>
          <p:nvPr/>
        </p:nvSpPr>
        <p:spPr>
          <a:xfrm>
            <a:off x="469754" y="4303455"/>
            <a:ext cx="11158536" cy="2554545"/>
          </a:xfrm>
          <a:prstGeom prst="rect">
            <a:avLst/>
          </a:prstGeom>
          <a:solidFill>
            <a:srgbClr val="2C1D5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“For I have not spoken on my own authority, but the Father who sent Me has given a commandment – what to say and what to speak.”</a:t>
            </a:r>
          </a:p>
          <a:p>
            <a:pPr algn="ctr"/>
            <a:r>
              <a:rPr lang="en-US" sz="4000" i="1" dirty="0">
                <a:solidFill>
                  <a:srgbClr val="FFC000"/>
                </a:solidFill>
              </a:rPr>
              <a:t>John 12:49</a:t>
            </a:r>
          </a:p>
        </p:txBody>
      </p:sp>
    </p:spTree>
    <p:extLst>
      <p:ext uri="{BB962C8B-B14F-4D97-AF65-F5344CB8AC3E}">
        <p14:creationId xmlns:p14="http://schemas.microsoft.com/office/powerpoint/2010/main" val="258497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3155C-25D5-96B0-6CA2-733E210CAE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5564D6-8C6F-E565-4FFC-BFCC76E6D4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778531-C533-A8AC-3612-2EC815F51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9326088" cy="6937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5140EA-06A5-CC3D-B9C0-E04938B7D7DE}"/>
              </a:ext>
            </a:extLst>
          </p:cNvPr>
          <p:cNvSpPr txBox="1"/>
          <p:nvPr/>
        </p:nvSpPr>
        <p:spPr>
          <a:xfrm>
            <a:off x="1626920" y="414477"/>
            <a:ext cx="2802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Job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2620CB-BC3D-E950-FAD4-AC086C2DAB81}"/>
              </a:ext>
            </a:extLst>
          </p:cNvPr>
          <p:cNvSpPr txBox="1"/>
          <p:nvPr/>
        </p:nvSpPr>
        <p:spPr>
          <a:xfrm>
            <a:off x="5498274" y="0"/>
            <a:ext cx="6693725" cy="817146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r>
              <a:rPr lang="en-US" sz="12500" b="1" dirty="0">
                <a:solidFill>
                  <a:srgbClr val="FFC000"/>
                </a:solidFill>
              </a:rPr>
              <a:t>?</a:t>
            </a: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92426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3C7946-B281-2AA0-8EA8-687362FA2F70}"/>
              </a:ext>
            </a:extLst>
          </p:cNvPr>
          <p:cNvSpPr txBox="1"/>
          <p:nvPr/>
        </p:nvSpPr>
        <p:spPr>
          <a:xfrm>
            <a:off x="0" y="0"/>
            <a:ext cx="2481943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Job</a:t>
            </a:r>
          </a:p>
          <a:p>
            <a:pPr algn="ctr"/>
            <a:endParaRPr lang="en-US" sz="800" dirty="0"/>
          </a:p>
          <a:p>
            <a:r>
              <a:rPr lang="en-US" sz="4000" dirty="0"/>
              <a:t>   9:2,3</a:t>
            </a:r>
          </a:p>
          <a:p>
            <a:endParaRPr lang="en-US" sz="800" dirty="0"/>
          </a:p>
          <a:p>
            <a:r>
              <a:rPr lang="en-US" sz="4000" dirty="0"/>
              <a:t>   9:32,33</a:t>
            </a:r>
          </a:p>
          <a:p>
            <a:endParaRPr lang="en-US" sz="800" dirty="0"/>
          </a:p>
          <a:p>
            <a:r>
              <a:rPr lang="en-US" sz="4000" dirty="0"/>
              <a:t>   10:4-7</a:t>
            </a:r>
          </a:p>
          <a:p>
            <a:endParaRPr lang="en-US" sz="800" dirty="0"/>
          </a:p>
          <a:p>
            <a:r>
              <a:rPr lang="en-US" sz="4000" dirty="0"/>
              <a:t>   14:7-14</a:t>
            </a:r>
          </a:p>
          <a:p>
            <a:endParaRPr lang="en-US" sz="800" dirty="0"/>
          </a:p>
          <a:p>
            <a:r>
              <a:rPr lang="en-US" sz="4000" dirty="0"/>
              <a:t>   16:18-21</a:t>
            </a:r>
          </a:p>
          <a:p>
            <a:endParaRPr lang="en-US" sz="800" dirty="0"/>
          </a:p>
          <a:p>
            <a:r>
              <a:rPr lang="en-US" sz="4000" dirty="0"/>
              <a:t>   23:3</a:t>
            </a:r>
          </a:p>
          <a:p>
            <a:endParaRPr lang="en-US" sz="800" dirty="0"/>
          </a:p>
          <a:p>
            <a:r>
              <a:rPr lang="en-US" sz="4000" dirty="0"/>
              <a:t>   23:5</a:t>
            </a:r>
          </a:p>
          <a:p>
            <a:endParaRPr lang="en-US" sz="800" dirty="0"/>
          </a:p>
          <a:p>
            <a:r>
              <a:rPr lang="en-US" sz="4000" dirty="0"/>
              <a:t>   31:35-37</a:t>
            </a:r>
          </a:p>
          <a:p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7E2A0-1FA5-10DD-8E25-C9328FC09119}"/>
              </a:ext>
            </a:extLst>
          </p:cNvPr>
          <p:cNvSpPr txBox="1"/>
          <p:nvPr/>
        </p:nvSpPr>
        <p:spPr>
          <a:xfrm>
            <a:off x="2755075" y="0"/>
            <a:ext cx="4667003" cy="7232749"/>
          </a:xfrm>
          <a:prstGeom prst="rect">
            <a:avLst/>
          </a:prstGeom>
          <a:gradFill>
            <a:gsLst>
              <a:gs pos="49000">
                <a:schemeClr val="bg1">
                  <a:alpha val="29000"/>
                </a:schemeClr>
              </a:gs>
              <a:gs pos="100000">
                <a:schemeClr val="accent5">
                  <a:lumMod val="75000"/>
                </a:schemeClr>
              </a:gs>
              <a:gs pos="99000">
                <a:schemeClr val="accent2">
                  <a:lumMod val="40000"/>
                  <a:lumOff val="6000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r>
              <a:rPr lang="en-US" sz="4000" dirty="0"/>
              <a:t>      </a:t>
            </a:r>
            <a:r>
              <a:rPr lang="en-US" sz="4000" b="1" i="1" dirty="0"/>
              <a:t>Question</a:t>
            </a:r>
          </a:p>
          <a:p>
            <a:endParaRPr lang="en-US" sz="800" dirty="0"/>
          </a:p>
          <a:p>
            <a:r>
              <a:rPr lang="en-US" sz="4000" dirty="0"/>
              <a:t>Be Righteous?</a:t>
            </a:r>
          </a:p>
          <a:p>
            <a:endParaRPr lang="en-US" sz="800" dirty="0"/>
          </a:p>
          <a:p>
            <a:r>
              <a:rPr lang="en-US" sz="4000" dirty="0"/>
              <a:t>Mediator?</a:t>
            </a:r>
          </a:p>
          <a:p>
            <a:endParaRPr lang="en-US" sz="800" dirty="0"/>
          </a:p>
          <a:p>
            <a:r>
              <a:rPr lang="en-US" sz="4000" dirty="0"/>
              <a:t>Understand Man?</a:t>
            </a:r>
          </a:p>
          <a:p>
            <a:endParaRPr lang="en-US" sz="800" dirty="0"/>
          </a:p>
          <a:p>
            <a:r>
              <a:rPr lang="en-US" sz="4000" dirty="0"/>
              <a:t>Live Again?</a:t>
            </a:r>
          </a:p>
          <a:p>
            <a:endParaRPr lang="en-US" sz="800" dirty="0"/>
          </a:p>
          <a:p>
            <a:r>
              <a:rPr lang="en-US" sz="4000" dirty="0"/>
              <a:t>Plead My Case?</a:t>
            </a:r>
          </a:p>
          <a:p>
            <a:endParaRPr lang="en-US" sz="800" dirty="0"/>
          </a:p>
          <a:p>
            <a:r>
              <a:rPr lang="en-US" sz="4000" dirty="0"/>
              <a:t>Find God?</a:t>
            </a:r>
          </a:p>
          <a:p>
            <a:endParaRPr lang="en-US" sz="800" dirty="0"/>
          </a:p>
          <a:p>
            <a:r>
              <a:rPr lang="en-US" sz="4000" dirty="0"/>
              <a:t>Hear God?</a:t>
            </a:r>
          </a:p>
          <a:p>
            <a:endParaRPr lang="en-US" sz="800" dirty="0"/>
          </a:p>
          <a:p>
            <a:r>
              <a:rPr lang="en-US" sz="4000" dirty="0"/>
              <a:t>Indict Me!</a:t>
            </a:r>
          </a:p>
          <a:p>
            <a:endParaRPr 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82304E-C289-796F-8A35-3A9B7E29EAE1}"/>
              </a:ext>
            </a:extLst>
          </p:cNvPr>
          <p:cNvSpPr txBox="1"/>
          <p:nvPr/>
        </p:nvSpPr>
        <p:spPr>
          <a:xfrm>
            <a:off x="7422078" y="0"/>
            <a:ext cx="4769922" cy="6986528"/>
          </a:xfrm>
          <a:prstGeom prst="rect">
            <a:avLst/>
          </a:prstGeom>
          <a:gradFill flip="none" rotWithShape="1">
            <a:gsLst>
              <a:gs pos="49000">
                <a:schemeClr val="bg1">
                  <a:alpha val="29000"/>
                </a:schemeClr>
              </a:gs>
              <a:gs pos="100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000" dirty="0"/>
              <a:t>	 </a:t>
            </a:r>
            <a:r>
              <a:rPr lang="en-US" sz="4000" b="1" i="1" dirty="0"/>
              <a:t>Answer</a:t>
            </a:r>
          </a:p>
          <a:p>
            <a:endParaRPr lang="en-US" sz="800" dirty="0"/>
          </a:p>
          <a:p>
            <a:r>
              <a:rPr lang="en-US" sz="4000" dirty="0"/>
              <a:t>Romans 5:19</a:t>
            </a:r>
          </a:p>
          <a:p>
            <a:endParaRPr lang="en-US" sz="800" dirty="0"/>
          </a:p>
          <a:p>
            <a:r>
              <a:rPr lang="en-US" sz="4000" dirty="0"/>
              <a:t>1 Timothy 2:5</a:t>
            </a:r>
          </a:p>
          <a:p>
            <a:endParaRPr lang="en-US" sz="800" dirty="0"/>
          </a:p>
          <a:p>
            <a:r>
              <a:rPr lang="en-US" sz="4000" dirty="0"/>
              <a:t>Hebrews 4:15</a:t>
            </a:r>
          </a:p>
          <a:p>
            <a:endParaRPr lang="en-US" sz="800" dirty="0"/>
          </a:p>
          <a:p>
            <a:r>
              <a:rPr lang="en-US" sz="4000" dirty="0"/>
              <a:t>John 5:21</a:t>
            </a:r>
          </a:p>
          <a:p>
            <a:endParaRPr lang="en-US" sz="800" dirty="0"/>
          </a:p>
          <a:p>
            <a:r>
              <a:rPr lang="en-US" sz="4000" dirty="0"/>
              <a:t>Hebrews 7:25</a:t>
            </a:r>
          </a:p>
          <a:p>
            <a:endParaRPr lang="en-US" sz="800" dirty="0"/>
          </a:p>
          <a:p>
            <a:r>
              <a:rPr lang="en-US" sz="4000" dirty="0"/>
              <a:t>John 12:45; 14:9</a:t>
            </a:r>
          </a:p>
          <a:p>
            <a:endParaRPr lang="en-US" sz="800" dirty="0"/>
          </a:p>
          <a:p>
            <a:r>
              <a:rPr lang="en-US" sz="4000" dirty="0"/>
              <a:t>John 12:47-50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76131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34B359-8A42-726B-4E14-5CA3CE2B8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10111" y="-1400175"/>
            <a:ext cx="12318266" cy="8258175"/>
          </a:xfrm>
          <a:prstGeom prst="rect">
            <a:avLst/>
          </a:prstGeom>
          <a:solidFill>
            <a:srgbClr val="2C1D5D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43AE23-C4F0-9DA7-21CA-9E12D668E426}"/>
              </a:ext>
            </a:extLst>
          </p:cNvPr>
          <p:cNvSpPr txBox="1"/>
          <p:nvPr/>
        </p:nvSpPr>
        <p:spPr>
          <a:xfrm>
            <a:off x="516732" y="4303455"/>
            <a:ext cx="11158536" cy="2554545"/>
          </a:xfrm>
          <a:prstGeom prst="rect">
            <a:avLst/>
          </a:prstGeom>
          <a:solidFill>
            <a:srgbClr val="2C1D5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“…If it had not been for the law, I would not have known sin. For I would not have known what it is to covet if the law had not said, “You shall not covet.”</a:t>
            </a:r>
          </a:p>
          <a:p>
            <a:pPr algn="ctr"/>
            <a:r>
              <a:rPr lang="en-US" sz="4000" i="1" dirty="0">
                <a:solidFill>
                  <a:srgbClr val="FFC000"/>
                </a:solidFill>
              </a:rPr>
              <a:t>Romans 7:7</a:t>
            </a:r>
          </a:p>
        </p:txBody>
      </p:sp>
    </p:spTree>
    <p:extLst>
      <p:ext uri="{BB962C8B-B14F-4D97-AF65-F5344CB8AC3E}">
        <p14:creationId xmlns:p14="http://schemas.microsoft.com/office/powerpoint/2010/main" val="9790300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3C7946-B281-2AA0-8EA8-687362FA2F70}"/>
              </a:ext>
            </a:extLst>
          </p:cNvPr>
          <p:cNvSpPr txBox="1"/>
          <p:nvPr/>
        </p:nvSpPr>
        <p:spPr>
          <a:xfrm>
            <a:off x="0" y="0"/>
            <a:ext cx="2481943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Job</a:t>
            </a:r>
          </a:p>
          <a:p>
            <a:pPr algn="ctr"/>
            <a:endParaRPr lang="en-US" sz="800" dirty="0"/>
          </a:p>
          <a:p>
            <a:r>
              <a:rPr lang="en-US" sz="4000" dirty="0"/>
              <a:t>   9:2,3</a:t>
            </a:r>
          </a:p>
          <a:p>
            <a:endParaRPr lang="en-US" sz="800" dirty="0"/>
          </a:p>
          <a:p>
            <a:r>
              <a:rPr lang="en-US" sz="4000" dirty="0"/>
              <a:t>   9:32,33</a:t>
            </a:r>
          </a:p>
          <a:p>
            <a:endParaRPr lang="en-US" sz="800" dirty="0"/>
          </a:p>
          <a:p>
            <a:r>
              <a:rPr lang="en-US" sz="4000" dirty="0"/>
              <a:t>   10:4-7</a:t>
            </a:r>
          </a:p>
          <a:p>
            <a:endParaRPr lang="en-US" sz="800" dirty="0"/>
          </a:p>
          <a:p>
            <a:r>
              <a:rPr lang="en-US" sz="4000" dirty="0"/>
              <a:t>   14:7-14</a:t>
            </a:r>
          </a:p>
          <a:p>
            <a:endParaRPr lang="en-US" sz="800" dirty="0"/>
          </a:p>
          <a:p>
            <a:r>
              <a:rPr lang="en-US" sz="4000" dirty="0"/>
              <a:t>   16:18-21</a:t>
            </a:r>
          </a:p>
          <a:p>
            <a:endParaRPr lang="en-US" sz="800" dirty="0"/>
          </a:p>
          <a:p>
            <a:r>
              <a:rPr lang="en-US" sz="4000" dirty="0"/>
              <a:t>   23:3</a:t>
            </a:r>
          </a:p>
          <a:p>
            <a:endParaRPr lang="en-US" sz="800" dirty="0"/>
          </a:p>
          <a:p>
            <a:r>
              <a:rPr lang="en-US" sz="4000" dirty="0"/>
              <a:t>   23:5</a:t>
            </a:r>
          </a:p>
          <a:p>
            <a:endParaRPr lang="en-US" sz="800" dirty="0"/>
          </a:p>
          <a:p>
            <a:r>
              <a:rPr lang="en-US" sz="4000" dirty="0"/>
              <a:t>   31:35-37</a:t>
            </a:r>
          </a:p>
          <a:p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7E2A0-1FA5-10DD-8E25-C9328FC09119}"/>
              </a:ext>
            </a:extLst>
          </p:cNvPr>
          <p:cNvSpPr txBox="1"/>
          <p:nvPr/>
        </p:nvSpPr>
        <p:spPr>
          <a:xfrm>
            <a:off x="2755075" y="0"/>
            <a:ext cx="4667003" cy="7232749"/>
          </a:xfrm>
          <a:prstGeom prst="rect">
            <a:avLst/>
          </a:prstGeom>
          <a:gradFill>
            <a:gsLst>
              <a:gs pos="49000">
                <a:schemeClr val="bg1">
                  <a:alpha val="29000"/>
                </a:schemeClr>
              </a:gs>
              <a:gs pos="100000">
                <a:schemeClr val="accent5">
                  <a:lumMod val="75000"/>
                </a:schemeClr>
              </a:gs>
              <a:gs pos="99000">
                <a:schemeClr val="accent2">
                  <a:lumMod val="40000"/>
                  <a:lumOff val="6000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r>
              <a:rPr lang="en-US" sz="4000" dirty="0"/>
              <a:t>      </a:t>
            </a:r>
            <a:r>
              <a:rPr lang="en-US" sz="4000" b="1" i="1" dirty="0"/>
              <a:t>Question</a:t>
            </a:r>
          </a:p>
          <a:p>
            <a:endParaRPr lang="en-US" sz="800" dirty="0"/>
          </a:p>
          <a:p>
            <a:r>
              <a:rPr lang="en-US" sz="4000" dirty="0"/>
              <a:t>Be Righteous?</a:t>
            </a:r>
          </a:p>
          <a:p>
            <a:endParaRPr lang="en-US" sz="800" dirty="0"/>
          </a:p>
          <a:p>
            <a:r>
              <a:rPr lang="en-US" sz="4000" dirty="0"/>
              <a:t>Mediator?</a:t>
            </a:r>
          </a:p>
          <a:p>
            <a:endParaRPr lang="en-US" sz="800" dirty="0"/>
          </a:p>
          <a:p>
            <a:r>
              <a:rPr lang="en-US" sz="4000" dirty="0"/>
              <a:t>Understand Man?</a:t>
            </a:r>
          </a:p>
          <a:p>
            <a:endParaRPr lang="en-US" sz="800" dirty="0"/>
          </a:p>
          <a:p>
            <a:r>
              <a:rPr lang="en-US" sz="4000" dirty="0"/>
              <a:t>Live Again?</a:t>
            </a:r>
          </a:p>
          <a:p>
            <a:endParaRPr lang="en-US" sz="800" dirty="0"/>
          </a:p>
          <a:p>
            <a:r>
              <a:rPr lang="en-US" sz="4000" dirty="0"/>
              <a:t>Plead My Case?</a:t>
            </a:r>
          </a:p>
          <a:p>
            <a:endParaRPr lang="en-US" sz="800" dirty="0"/>
          </a:p>
          <a:p>
            <a:r>
              <a:rPr lang="en-US" sz="4000" dirty="0"/>
              <a:t>Find God?</a:t>
            </a:r>
          </a:p>
          <a:p>
            <a:endParaRPr lang="en-US" sz="800" dirty="0"/>
          </a:p>
          <a:p>
            <a:r>
              <a:rPr lang="en-US" sz="4000" dirty="0"/>
              <a:t>Hear God?</a:t>
            </a:r>
          </a:p>
          <a:p>
            <a:endParaRPr lang="en-US" sz="800" dirty="0"/>
          </a:p>
          <a:p>
            <a:r>
              <a:rPr lang="en-US" sz="4000" dirty="0"/>
              <a:t>Indict Me!</a:t>
            </a:r>
          </a:p>
          <a:p>
            <a:endParaRPr 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82304E-C289-796F-8A35-3A9B7E29EAE1}"/>
              </a:ext>
            </a:extLst>
          </p:cNvPr>
          <p:cNvSpPr txBox="1"/>
          <p:nvPr/>
        </p:nvSpPr>
        <p:spPr>
          <a:xfrm>
            <a:off x="7422078" y="0"/>
            <a:ext cx="4769922" cy="7725192"/>
          </a:xfrm>
          <a:prstGeom prst="rect">
            <a:avLst/>
          </a:prstGeom>
          <a:gradFill flip="none" rotWithShape="1">
            <a:gsLst>
              <a:gs pos="49000">
                <a:schemeClr val="bg1">
                  <a:alpha val="29000"/>
                </a:schemeClr>
              </a:gs>
              <a:gs pos="100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000" dirty="0"/>
              <a:t>	 </a:t>
            </a:r>
            <a:r>
              <a:rPr lang="en-US" sz="4000" b="1" i="1" dirty="0"/>
              <a:t>Answer</a:t>
            </a:r>
          </a:p>
          <a:p>
            <a:endParaRPr lang="en-US" sz="800" dirty="0"/>
          </a:p>
          <a:p>
            <a:r>
              <a:rPr lang="en-US" sz="4000" dirty="0"/>
              <a:t>Romans 5:19</a:t>
            </a:r>
          </a:p>
          <a:p>
            <a:endParaRPr lang="en-US" sz="800" dirty="0"/>
          </a:p>
          <a:p>
            <a:r>
              <a:rPr lang="en-US" sz="4000" dirty="0"/>
              <a:t>1 Timothy 2:5</a:t>
            </a:r>
          </a:p>
          <a:p>
            <a:endParaRPr lang="en-US" sz="800" dirty="0"/>
          </a:p>
          <a:p>
            <a:r>
              <a:rPr lang="en-US" sz="4000" dirty="0"/>
              <a:t>Hebrews 4:15</a:t>
            </a:r>
          </a:p>
          <a:p>
            <a:endParaRPr lang="en-US" sz="800" dirty="0"/>
          </a:p>
          <a:p>
            <a:r>
              <a:rPr lang="en-US" sz="4000" dirty="0"/>
              <a:t>John 5:21</a:t>
            </a:r>
          </a:p>
          <a:p>
            <a:endParaRPr lang="en-US" sz="800" dirty="0"/>
          </a:p>
          <a:p>
            <a:r>
              <a:rPr lang="en-US" sz="4000" dirty="0"/>
              <a:t>Hebrews 7:25</a:t>
            </a:r>
          </a:p>
          <a:p>
            <a:endParaRPr lang="en-US" sz="800" dirty="0"/>
          </a:p>
          <a:p>
            <a:r>
              <a:rPr lang="en-US" sz="4000" dirty="0"/>
              <a:t>John 12:45; 14:9</a:t>
            </a:r>
          </a:p>
          <a:p>
            <a:endParaRPr lang="en-US" sz="800" dirty="0"/>
          </a:p>
          <a:p>
            <a:r>
              <a:rPr lang="en-US" sz="4000" dirty="0"/>
              <a:t>John 12:47-50</a:t>
            </a:r>
          </a:p>
          <a:p>
            <a:endParaRPr lang="en-US" sz="800" dirty="0"/>
          </a:p>
          <a:p>
            <a:r>
              <a:rPr lang="en-US" sz="4000" dirty="0"/>
              <a:t>Romans 7:7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383773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3C7946-B281-2AA0-8EA8-687362FA2F70}"/>
              </a:ext>
            </a:extLst>
          </p:cNvPr>
          <p:cNvSpPr txBox="1"/>
          <p:nvPr/>
        </p:nvSpPr>
        <p:spPr>
          <a:xfrm>
            <a:off x="0" y="0"/>
            <a:ext cx="2481943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Job</a:t>
            </a:r>
          </a:p>
          <a:p>
            <a:pPr algn="ctr"/>
            <a:endParaRPr lang="en-US" sz="800" dirty="0"/>
          </a:p>
          <a:p>
            <a:r>
              <a:rPr lang="en-US" sz="4000"/>
              <a:t>   9:2,3</a:t>
            </a:r>
            <a:endParaRPr lang="en-US" sz="4000" dirty="0"/>
          </a:p>
          <a:p>
            <a:endParaRPr lang="en-US" sz="800" dirty="0"/>
          </a:p>
          <a:p>
            <a:r>
              <a:rPr lang="en-US" sz="4000" dirty="0"/>
              <a:t>   9:32,33</a:t>
            </a:r>
          </a:p>
          <a:p>
            <a:endParaRPr lang="en-US" sz="800" dirty="0"/>
          </a:p>
          <a:p>
            <a:r>
              <a:rPr lang="en-US" sz="4000" dirty="0"/>
              <a:t>   10:4-7</a:t>
            </a:r>
          </a:p>
          <a:p>
            <a:endParaRPr lang="en-US" sz="800" dirty="0"/>
          </a:p>
          <a:p>
            <a:r>
              <a:rPr lang="en-US" sz="4000" dirty="0"/>
              <a:t>   14:7-14</a:t>
            </a:r>
          </a:p>
          <a:p>
            <a:endParaRPr lang="en-US" sz="800" dirty="0"/>
          </a:p>
          <a:p>
            <a:r>
              <a:rPr lang="en-US" sz="4000" dirty="0"/>
              <a:t>   16:18-21</a:t>
            </a:r>
          </a:p>
          <a:p>
            <a:endParaRPr lang="en-US" sz="800" dirty="0"/>
          </a:p>
          <a:p>
            <a:r>
              <a:rPr lang="en-US" sz="4000" dirty="0"/>
              <a:t>   23:3</a:t>
            </a:r>
          </a:p>
          <a:p>
            <a:endParaRPr lang="en-US" sz="800" dirty="0"/>
          </a:p>
          <a:p>
            <a:r>
              <a:rPr lang="en-US" sz="4000" dirty="0"/>
              <a:t>   23:5</a:t>
            </a:r>
          </a:p>
          <a:p>
            <a:endParaRPr lang="en-US" sz="800" dirty="0"/>
          </a:p>
          <a:p>
            <a:r>
              <a:rPr lang="en-US" sz="4000" dirty="0"/>
              <a:t>   31:35-37</a:t>
            </a:r>
          </a:p>
          <a:p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7E2A0-1FA5-10DD-8E25-C9328FC09119}"/>
              </a:ext>
            </a:extLst>
          </p:cNvPr>
          <p:cNvSpPr txBox="1"/>
          <p:nvPr/>
        </p:nvSpPr>
        <p:spPr>
          <a:xfrm>
            <a:off x="2755075" y="0"/>
            <a:ext cx="4667003" cy="7232749"/>
          </a:xfrm>
          <a:prstGeom prst="rect">
            <a:avLst/>
          </a:prstGeom>
          <a:gradFill>
            <a:gsLst>
              <a:gs pos="49000">
                <a:schemeClr val="bg1">
                  <a:alpha val="29000"/>
                </a:schemeClr>
              </a:gs>
              <a:gs pos="100000">
                <a:schemeClr val="accent5">
                  <a:lumMod val="75000"/>
                </a:schemeClr>
              </a:gs>
              <a:gs pos="99000">
                <a:schemeClr val="accent2">
                  <a:lumMod val="40000"/>
                  <a:lumOff val="6000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r>
              <a:rPr lang="en-US" sz="4000" dirty="0"/>
              <a:t>      </a:t>
            </a:r>
            <a:r>
              <a:rPr lang="en-US" sz="4000" b="1" i="1" dirty="0"/>
              <a:t>Question</a:t>
            </a:r>
          </a:p>
          <a:p>
            <a:endParaRPr lang="en-US" sz="800" dirty="0"/>
          </a:p>
          <a:p>
            <a:r>
              <a:rPr lang="en-US" sz="4000" dirty="0"/>
              <a:t>Be Righteous?</a:t>
            </a:r>
          </a:p>
          <a:p>
            <a:endParaRPr lang="en-US" sz="800" dirty="0"/>
          </a:p>
          <a:p>
            <a:r>
              <a:rPr lang="en-US" sz="4000" dirty="0"/>
              <a:t>Mediator?</a:t>
            </a:r>
          </a:p>
          <a:p>
            <a:endParaRPr lang="en-US" sz="800" dirty="0"/>
          </a:p>
          <a:p>
            <a:r>
              <a:rPr lang="en-US" sz="4000" dirty="0"/>
              <a:t>Understand Man?</a:t>
            </a:r>
          </a:p>
          <a:p>
            <a:endParaRPr lang="en-US" sz="800" dirty="0"/>
          </a:p>
          <a:p>
            <a:r>
              <a:rPr lang="en-US" sz="4000" dirty="0"/>
              <a:t>Live Again?</a:t>
            </a:r>
          </a:p>
          <a:p>
            <a:endParaRPr lang="en-US" sz="800" dirty="0"/>
          </a:p>
          <a:p>
            <a:r>
              <a:rPr lang="en-US" sz="4000" dirty="0"/>
              <a:t>Plead My Case?</a:t>
            </a:r>
          </a:p>
          <a:p>
            <a:endParaRPr lang="en-US" sz="800" dirty="0"/>
          </a:p>
          <a:p>
            <a:r>
              <a:rPr lang="en-US" sz="4000" dirty="0"/>
              <a:t>Find God?</a:t>
            </a:r>
          </a:p>
          <a:p>
            <a:endParaRPr lang="en-US" sz="800" dirty="0"/>
          </a:p>
          <a:p>
            <a:r>
              <a:rPr lang="en-US" sz="4000" dirty="0"/>
              <a:t>Hear God?</a:t>
            </a:r>
          </a:p>
          <a:p>
            <a:endParaRPr lang="en-US" sz="800" dirty="0"/>
          </a:p>
          <a:p>
            <a:r>
              <a:rPr lang="en-US" sz="4000" dirty="0"/>
              <a:t>Indict Me!</a:t>
            </a:r>
          </a:p>
          <a:p>
            <a:endParaRPr 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82304E-C289-796F-8A35-3A9B7E29EAE1}"/>
              </a:ext>
            </a:extLst>
          </p:cNvPr>
          <p:cNvSpPr txBox="1"/>
          <p:nvPr/>
        </p:nvSpPr>
        <p:spPr>
          <a:xfrm>
            <a:off x="7422078" y="0"/>
            <a:ext cx="4769922" cy="6986528"/>
          </a:xfrm>
          <a:prstGeom prst="rect">
            <a:avLst/>
          </a:prstGeom>
          <a:gradFill flip="none" rotWithShape="1">
            <a:gsLst>
              <a:gs pos="49000">
                <a:schemeClr val="bg1">
                  <a:alpha val="29000"/>
                </a:schemeClr>
              </a:gs>
              <a:gs pos="100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000" dirty="0"/>
              <a:t>	 </a:t>
            </a:r>
            <a:r>
              <a:rPr lang="en-US" sz="4000" b="1" i="1" dirty="0"/>
              <a:t>Answer</a:t>
            </a:r>
          </a:p>
          <a:p>
            <a:endParaRPr lang="en-US" sz="800" dirty="0"/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	</a:t>
            </a:r>
            <a:endParaRPr lang="en-US" sz="4000" dirty="0">
              <a:solidFill>
                <a:srgbClr val="5EBD99"/>
              </a:solidFill>
            </a:endParaRPr>
          </a:p>
          <a:p>
            <a:endParaRPr lang="en-US" sz="4000" dirty="0">
              <a:solidFill>
                <a:srgbClr val="5EBD99"/>
              </a:solidFill>
            </a:endParaRPr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9032D3-EC73-EDBF-9598-9A8655022A06}"/>
              </a:ext>
            </a:extLst>
          </p:cNvPr>
          <p:cNvSpPr txBox="1"/>
          <p:nvPr/>
        </p:nvSpPr>
        <p:spPr>
          <a:xfrm>
            <a:off x="7968343" y="1757548"/>
            <a:ext cx="3669475" cy="25545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Jesus Christ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The Messiah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The Savior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The Son of God</a:t>
            </a:r>
          </a:p>
        </p:txBody>
      </p:sp>
    </p:spTree>
    <p:extLst>
      <p:ext uri="{BB962C8B-B14F-4D97-AF65-F5344CB8AC3E}">
        <p14:creationId xmlns:p14="http://schemas.microsoft.com/office/powerpoint/2010/main" val="22583348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3155C-25D5-96B0-6CA2-733E210CAE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5564D6-8C6F-E565-4FFC-BFCC76E6D4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778531-C533-A8AC-3612-2EC815F51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9326088" cy="6937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5140EA-06A5-CC3D-B9C0-E04938B7D7DE}"/>
              </a:ext>
            </a:extLst>
          </p:cNvPr>
          <p:cNvSpPr txBox="1"/>
          <p:nvPr/>
        </p:nvSpPr>
        <p:spPr>
          <a:xfrm>
            <a:off x="1626920" y="414477"/>
            <a:ext cx="2802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Job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141F18-6404-A510-86FA-37249E246C34}"/>
              </a:ext>
            </a:extLst>
          </p:cNvPr>
          <p:cNvSpPr txBox="1"/>
          <p:nvPr/>
        </p:nvSpPr>
        <p:spPr>
          <a:xfrm>
            <a:off x="5498276" y="0"/>
            <a:ext cx="6693724" cy="747897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endParaRPr lang="en-US" sz="4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7864E6-BE08-D7F2-7D67-9A4F71F22A27}"/>
              </a:ext>
            </a:extLst>
          </p:cNvPr>
          <p:cNvSpPr txBox="1"/>
          <p:nvPr/>
        </p:nvSpPr>
        <p:spPr>
          <a:xfrm>
            <a:off x="6709558" y="1733797"/>
            <a:ext cx="47501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       </a:t>
            </a:r>
            <a:r>
              <a:rPr lang="en-US" sz="6000" b="1" dirty="0">
                <a:solidFill>
                  <a:schemeClr val="bg1"/>
                </a:solidFill>
              </a:rPr>
              <a:t>Who can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</a:rPr>
              <a:t>save me?</a:t>
            </a:r>
          </a:p>
        </p:txBody>
      </p:sp>
    </p:spTree>
    <p:extLst>
      <p:ext uri="{BB962C8B-B14F-4D97-AF65-F5344CB8AC3E}">
        <p14:creationId xmlns:p14="http://schemas.microsoft.com/office/powerpoint/2010/main" val="3511262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3155C-25D5-96B0-6CA2-733E210CAE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5564D6-8C6F-E565-4FFC-BFCC76E6D4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778531-C533-A8AC-3612-2EC815F51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9326088" cy="6937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5140EA-06A5-CC3D-B9C0-E04938B7D7DE}"/>
              </a:ext>
            </a:extLst>
          </p:cNvPr>
          <p:cNvSpPr txBox="1"/>
          <p:nvPr/>
        </p:nvSpPr>
        <p:spPr>
          <a:xfrm>
            <a:off x="1626920" y="414477"/>
            <a:ext cx="2802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Job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2620CB-BC3D-E950-FAD4-AC086C2DAB81}"/>
              </a:ext>
            </a:extLst>
          </p:cNvPr>
          <p:cNvSpPr txBox="1"/>
          <p:nvPr/>
        </p:nvSpPr>
        <p:spPr>
          <a:xfrm>
            <a:off x="5498274" y="0"/>
            <a:ext cx="6693725" cy="1124923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r>
              <a:rPr lang="en-US" sz="12500" b="1" dirty="0">
                <a:solidFill>
                  <a:srgbClr val="FFC000"/>
                </a:solidFill>
              </a:rPr>
              <a:t>?</a:t>
            </a:r>
          </a:p>
          <a:p>
            <a:pPr algn="ctr"/>
            <a:r>
              <a:rPr lang="en-US" sz="4000" b="1" dirty="0">
                <a:solidFill>
                  <a:srgbClr val="FFC000"/>
                </a:solidFill>
              </a:rPr>
              <a:t>Patience of Job?</a:t>
            </a:r>
          </a:p>
          <a:p>
            <a:pPr algn="ctr"/>
            <a:r>
              <a:rPr lang="en-US" sz="4000" b="1" dirty="0">
                <a:solidFill>
                  <a:srgbClr val="FFC000"/>
                </a:solidFill>
              </a:rPr>
              <a:t>	</a:t>
            </a:r>
            <a:r>
              <a:rPr lang="en-US" sz="4000" i="1" dirty="0">
                <a:solidFill>
                  <a:srgbClr val="FFC000"/>
                </a:solidFill>
              </a:rPr>
              <a:t>James 5:11</a:t>
            </a: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r>
              <a:rPr lang="en-US" sz="4000" b="1" i="1" dirty="0">
                <a:solidFill>
                  <a:srgbClr val="FFC000"/>
                </a:solidFill>
              </a:rPr>
              <a:t>“</a:t>
            </a:r>
            <a:r>
              <a:rPr lang="en-US" sz="4000" b="1" i="1" dirty="0" err="1">
                <a:solidFill>
                  <a:srgbClr val="FFC000"/>
                </a:solidFill>
              </a:rPr>
              <a:t>Hupomone</a:t>
            </a:r>
            <a:r>
              <a:rPr lang="en-US" sz="4000" b="1" i="1" dirty="0">
                <a:solidFill>
                  <a:srgbClr val="FFC000"/>
                </a:solidFill>
              </a:rPr>
              <a:t>” </a:t>
            </a:r>
            <a:r>
              <a:rPr lang="en-US" sz="4000" b="1" dirty="0">
                <a:solidFill>
                  <a:srgbClr val="FFC000"/>
                </a:solidFill>
              </a:rPr>
              <a:t>= endurance,</a:t>
            </a:r>
          </a:p>
          <a:p>
            <a:pPr algn="ctr"/>
            <a:r>
              <a:rPr lang="en-US" sz="4000" b="1" dirty="0">
                <a:solidFill>
                  <a:srgbClr val="FFC000"/>
                </a:solidFill>
              </a:rPr>
              <a:t>steadfastness</a:t>
            </a: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754819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3155C-25D5-96B0-6CA2-733E210CAE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5564D6-8C6F-E565-4FFC-BFCC76E6D4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778531-C533-A8AC-3612-2EC815F51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9326088" cy="6937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BDCF39-B490-3290-D057-64BB79502A2A}"/>
              </a:ext>
            </a:extLst>
          </p:cNvPr>
          <p:cNvSpPr txBox="1"/>
          <p:nvPr/>
        </p:nvSpPr>
        <p:spPr>
          <a:xfrm>
            <a:off x="5498275" y="0"/>
            <a:ext cx="6780811" cy="747897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rgbClr val="FFC000"/>
              </a:solidFill>
            </a:endParaRPr>
          </a:p>
          <a:p>
            <a:r>
              <a:rPr lang="en-US" sz="4000" dirty="0">
                <a:solidFill>
                  <a:srgbClr val="FFC000"/>
                </a:solidFill>
              </a:rPr>
              <a:t>	</a:t>
            </a:r>
            <a:r>
              <a:rPr lang="en-US" sz="4000" b="1" dirty="0">
                <a:solidFill>
                  <a:srgbClr val="FFC000"/>
                </a:solidFill>
              </a:rPr>
              <a:t>Devout man</a:t>
            </a:r>
          </a:p>
          <a:p>
            <a:endParaRPr lang="en-US" sz="4000" b="1" dirty="0">
              <a:solidFill>
                <a:srgbClr val="FFC000"/>
              </a:solidFill>
            </a:endParaRPr>
          </a:p>
          <a:p>
            <a:r>
              <a:rPr lang="en-US" sz="4000" b="1" dirty="0">
                <a:solidFill>
                  <a:srgbClr val="FFC000"/>
                </a:solidFill>
              </a:rPr>
              <a:t>	Wealthy man</a:t>
            </a:r>
          </a:p>
          <a:p>
            <a:endParaRPr lang="en-US" sz="4000" b="1" dirty="0">
              <a:solidFill>
                <a:srgbClr val="FFC000"/>
              </a:solidFill>
            </a:endParaRPr>
          </a:p>
          <a:p>
            <a:r>
              <a:rPr lang="en-US" sz="4000" b="1" dirty="0">
                <a:solidFill>
                  <a:srgbClr val="FFC000"/>
                </a:solidFill>
              </a:rPr>
              <a:t>	Lived before Abraham</a:t>
            </a:r>
          </a:p>
          <a:p>
            <a:endParaRPr lang="en-US" sz="4000" dirty="0">
              <a:solidFill>
                <a:srgbClr val="FFC000"/>
              </a:solidFill>
            </a:endParaRPr>
          </a:p>
          <a:p>
            <a:endParaRPr lang="en-US" sz="4000" dirty="0">
              <a:solidFill>
                <a:srgbClr val="FFC000"/>
              </a:solidFill>
            </a:endParaRPr>
          </a:p>
          <a:p>
            <a:endParaRPr lang="en-US" sz="4000" dirty="0">
              <a:solidFill>
                <a:srgbClr val="FFC000"/>
              </a:solidFill>
            </a:endParaRPr>
          </a:p>
          <a:p>
            <a:endParaRPr lang="en-US" sz="4000" dirty="0">
              <a:solidFill>
                <a:srgbClr val="FFC000"/>
              </a:solidFill>
            </a:endParaRPr>
          </a:p>
          <a:p>
            <a:endParaRPr lang="en-US" sz="4000" dirty="0">
              <a:solidFill>
                <a:srgbClr val="FFC000"/>
              </a:solidFill>
            </a:endParaRPr>
          </a:p>
          <a:p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5140EA-06A5-CC3D-B9C0-E04938B7D7DE}"/>
              </a:ext>
            </a:extLst>
          </p:cNvPr>
          <p:cNvSpPr txBox="1"/>
          <p:nvPr/>
        </p:nvSpPr>
        <p:spPr>
          <a:xfrm>
            <a:off x="1626920" y="414477"/>
            <a:ext cx="2802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Job</a:t>
            </a:r>
          </a:p>
        </p:txBody>
      </p:sp>
    </p:spTree>
    <p:extLst>
      <p:ext uri="{BB962C8B-B14F-4D97-AF65-F5344CB8AC3E}">
        <p14:creationId xmlns:p14="http://schemas.microsoft.com/office/powerpoint/2010/main" val="3290360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3155C-25D5-96B0-6CA2-733E210CAE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5564D6-8C6F-E565-4FFC-BFCC76E6D4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778531-C533-A8AC-3612-2EC815F51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9326088" cy="6937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5140EA-06A5-CC3D-B9C0-E04938B7D7DE}"/>
              </a:ext>
            </a:extLst>
          </p:cNvPr>
          <p:cNvSpPr txBox="1"/>
          <p:nvPr/>
        </p:nvSpPr>
        <p:spPr>
          <a:xfrm>
            <a:off x="1626920" y="414477"/>
            <a:ext cx="2802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Job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141F18-6404-A510-86FA-37249E246C34}"/>
              </a:ext>
            </a:extLst>
          </p:cNvPr>
          <p:cNvSpPr txBox="1"/>
          <p:nvPr/>
        </p:nvSpPr>
        <p:spPr>
          <a:xfrm>
            <a:off x="5498276" y="0"/>
            <a:ext cx="6693724" cy="747897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r>
              <a:rPr lang="en-US" sz="4000" b="1" dirty="0">
                <a:solidFill>
                  <a:srgbClr val="FFC000"/>
                </a:solidFill>
              </a:rPr>
              <a:t>Systematically loses everything:</a:t>
            </a: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r>
              <a:rPr lang="en-US" sz="4000" b="1" dirty="0">
                <a:solidFill>
                  <a:srgbClr val="FFC000"/>
                </a:solidFill>
              </a:rPr>
              <a:t>Chap 1, 2 -  </a:t>
            </a:r>
          </a:p>
          <a:p>
            <a:pPr algn="ctr"/>
            <a:r>
              <a:rPr lang="en-US" sz="4000" b="1" dirty="0">
                <a:solidFill>
                  <a:srgbClr val="FFC000"/>
                </a:solidFill>
              </a:rPr>
              <a:t>property, children</a:t>
            </a:r>
          </a:p>
          <a:p>
            <a:pPr algn="ctr"/>
            <a:r>
              <a:rPr lang="en-US" sz="4000" b="1" dirty="0">
                <a:solidFill>
                  <a:srgbClr val="FFC000"/>
                </a:solidFill>
              </a:rPr>
              <a:t>health, wife</a:t>
            </a: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r>
              <a:rPr lang="en-US" sz="4000" b="1" dirty="0">
                <a:solidFill>
                  <a:srgbClr val="FFC000"/>
                </a:solidFill>
              </a:rPr>
              <a:t>7:17-21</a:t>
            </a:r>
          </a:p>
          <a:p>
            <a:pPr algn="ctr"/>
            <a:r>
              <a:rPr lang="en-US" sz="4000" b="1" dirty="0">
                <a:solidFill>
                  <a:srgbClr val="FFC000"/>
                </a:solidFill>
              </a:rPr>
              <a:t>support of God</a:t>
            </a: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03808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3C7946-B281-2AA0-8EA8-687362FA2F70}"/>
              </a:ext>
            </a:extLst>
          </p:cNvPr>
          <p:cNvSpPr txBox="1"/>
          <p:nvPr/>
        </p:nvSpPr>
        <p:spPr>
          <a:xfrm>
            <a:off x="0" y="0"/>
            <a:ext cx="248194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Job</a:t>
            </a:r>
          </a:p>
          <a:p>
            <a:pPr algn="ctr"/>
            <a:endParaRPr lang="en-US" sz="800" dirty="0"/>
          </a:p>
          <a:p>
            <a:r>
              <a:rPr lang="en-US" sz="4000" dirty="0"/>
              <a:t>   </a:t>
            </a:r>
          </a:p>
          <a:p>
            <a:endParaRPr lang="en-US" sz="800" dirty="0"/>
          </a:p>
          <a:p>
            <a:r>
              <a:rPr lang="en-US" sz="4000" dirty="0"/>
              <a:t>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7E2A0-1FA5-10DD-8E25-C9328FC09119}"/>
              </a:ext>
            </a:extLst>
          </p:cNvPr>
          <p:cNvSpPr txBox="1"/>
          <p:nvPr/>
        </p:nvSpPr>
        <p:spPr>
          <a:xfrm>
            <a:off x="2755075" y="0"/>
            <a:ext cx="4667003" cy="7109639"/>
          </a:xfrm>
          <a:prstGeom prst="rect">
            <a:avLst/>
          </a:prstGeom>
          <a:gradFill>
            <a:gsLst>
              <a:gs pos="49000">
                <a:schemeClr val="bg1">
                  <a:alpha val="29000"/>
                </a:schemeClr>
              </a:gs>
              <a:gs pos="100000">
                <a:schemeClr val="accent5">
                  <a:lumMod val="75000"/>
                </a:schemeClr>
              </a:gs>
              <a:gs pos="99000">
                <a:schemeClr val="accent2">
                  <a:lumMod val="40000"/>
                  <a:lumOff val="6000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r>
              <a:rPr lang="en-US" sz="4000" dirty="0"/>
              <a:t>      </a:t>
            </a:r>
            <a:r>
              <a:rPr lang="en-US" sz="4000" b="1" i="1" dirty="0"/>
              <a:t>Question</a:t>
            </a:r>
          </a:p>
          <a:p>
            <a:endParaRPr lang="en-US" sz="4000" dirty="0"/>
          </a:p>
          <a:p>
            <a:endParaRPr lang="en-US" sz="8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36229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3C7946-B281-2AA0-8EA8-687362FA2F70}"/>
              </a:ext>
            </a:extLst>
          </p:cNvPr>
          <p:cNvSpPr txBox="1"/>
          <p:nvPr/>
        </p:nvSpPr>
        <p:spPr>
          <a:xfrm>
            <a:off x="0" y="0"/>
            <a:ext cx="248194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Job</a:t>
            </a:r>
          </a:p>
          <a:p>
            <a:pPr algn="ctr"/>
            <a:endParaRPr lang="en-US" sz="800" dirty="0"/>
          </a:p>
          <a:p>
            <a:r>
              <a:rPr lang="en-US" sz="4000" dirty="0"/>
              <a:t>   9:2,3</a:t>
            </a:r>
          </a:p>
          <a:p>
            <a:endParaRPr lang="en-US" sz="800" dirty="0"/>
          </a:p>
          <a:p>
            <a:r>
              <a:rPr lang="en-US" sz="4000" dirty="0"/>
              <a:t>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7E2A0-1FA5-10DD-8E25-C9328FC09119}"/>
              </a:ext>
            </a:extLst>
          </p:cNvPr>
          <p:cNvSpPr txBox="1"/>
          <p:nvPr/>
        </p:nvSpPr>
        <p:spPr>
          <a:xfrm>
            <a:off x="2755075" y="0"/>
            <a:ext cx="4667003" cy="7109639"/>
          </a:xfrm>
          <a:prstGeom prst="rect">
            <a:avLst/>
          </a:prstGeom>
          <a:gradFill>
            <a:gsLst>
              <a:gs pos="49000">
                <a:schemeClr val="bg1">
                  <a:alpha val="29000"/>
                </a:schemeClr>
              </a:gs>
              <a:gs pos="100000">
                <a:schemeClr val="accent5">
                  <a:lumMod val="75000"/>
                </a:schemeClr>
              </a:gs>
              <a:gs pos="99000">
                <a:schemeClr val="accent2">
                  <a:lumMod val="40000"/>
                  <a:lumOff val="6000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r>
              <a:rPr lang="en-US" sz="4000" dirty="0"/>
              <a:t>      </a:t>
            </a:r>
            <a:r>
              <a:rPr lang="en-US" sz="4000" b="1" i="1" dirty="0"/>
              <a:t>Question</a:t>
            </a:r>
          </a:p>
          <a:p>
            <a:endParaRPr lang="en-US" sz="800" dirty="0"/>
          </a:p>
          <a:p>
            <a:r>
              <a:rPr lang="en-US" sz="4000" dirty="0"/>
              <a:t>Be Righteous?</a:t>
            </a:r>
          </a:p>
          <a:p>
            <a:endParaRPr lang="en-US" sz="8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9893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3C7946-B281-2AA0-8EA8-687362FA2F70}"/>
              </a:ext>
            </a:extLst>
          </p:cNvPr>
          <p:cNvSpPr txBox="1"/>
          <p:nvPr/>
        </p:nvSpPr>
        <p:spPr>
          <a:xfrm>
            <a:off x="0" y="0"/>
            <a:ext cx="248194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Job</a:t>
            </a:r>
          </a:p>
          <a:p>
            <a:pPr algn="ctr"/>
            <a:endParaRPr lang="en-US" sz="800" dirty="0"/>
          </a:p>
          <a:p>
            <a:r>
              <a:rPr lang="en-US" sz="4000" dirty="0"/>
              <a:t>   9:2,3</a:t>
            </a:r>
          </a:p>
          <a:p>
            <a:endParaRPr lang="en-US" sz="800" dirty="0"/>
          </a:p>
          <a:p>
            <a:r>
              <a:rPr lang="en-US" sz="4000" dirty="0"/>
              <a:t>   9:32,33</a:t>
            </a:r>
          </a:p>
          <a:p>
            <a:endParaRPr lang="en-US" sz="800" dirty="0"/>
          </a:p>
          <a:p>
            <a:r>
              <a:rPr lang="en-US" sz="4000" dirty="0"/>
              <a:t>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7E2A0-1FA5-10DD-8E25-C9328FC09119}"/>
              </a:ext>
            </a:extLst>
          </p:cNvPr>
          <p:cNvSpPr txBox="1"/>
          <p:nvPr/>
        </p:nvSpPr>
        <p:spPr>
          <a:xfrm>
            <a:off x="2755075" y="0"/>
            <a:ext cx="4667003" cy="7232749"/>
          </a:xfrm>
          <a:prstGeom prst="rect">
            <a:avLst/>
          </a:prstGeom>
          <a:gradFill>
            <a:gsLst>
              <a:gs pos="49000">
                <a:schemeClr val="bg1">
                  <a:alpha val="29000"/>
                </a:schemeClr>
              </a:gs>
              <a:gs pos="100000">
                <a:schemeClr val="accent5">
                  <a:lumMod val="75000"/>
                </a:schemeClr>
              </a:gs>
              <a:gs pos="99000">
                <a:schemeClr val="accent2">
                  <a:lumMod val="40000"/>
                  <a:lumOff val="6000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r>
              <a:rPr lang="en-US" sz="4000" dirty="0"/>
              <a:t>      </a:t>
            </a:r>
            <a:r>
              <a:rPr lang="en-US" sz="4000" b="1" i="1" dirty="0"/>
              <a:t>Question</a:t>
            </a:r>
          </a:p>
          <a:p>
            <a:endParaRPr lang="en-US" sz="800" dirty="0"/>
          </a:p>
          <a:p>
            <a:r>
              <a:rPr lang="en-US" sz="4000" dirty="0"/>
              <a:t>Be Righteous?</a:t>
            </a:r>
          </a:p>
          <a:p>
            <a:endParaRPr lang="en-US" sz="800" dirty="0"/>
          </a:p>
          <a:p>
            <a:r>
              <a:rPr lang="en-US" sz="4000" dirty="0"/>
              <a:t>Mediator?</a:t>
            </a:r>
          </a:p>
          <a:p>
            <a:endParaRPr lang="en-US" sz="8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64495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4182</TotalTime>
  <Words>1067</Words>
  <Application>Microsoft Macintosh PowerPoint</Application>
  <PresentationFormat>Widescreen</PresentationFormat>
  <Paragraphs>982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17</cp:revision>
  <dcterms:created xsi:type="dcterms:W3CDTF">2023-04-17T21:40:29Z</dcterms:created>
  <dcterms:modified xsi:type="dcterms:W3CDTF">2023-04-23T16:04:02Z</dcterms:modified>
</cp:coreProperties>
</file>